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биосферу: ключевые темы и актуальность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влияние человека на природу и пути сохранения жизни на Земле.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 почему она важна?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место, где живут растения, животные и люди. Она обеспечивает воздух, воду и пищу, помогает поддерживать климат и здоровье всех живых существ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местообитаний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сельского хозяйства изменило привычные условия жизни многих видов, что повлияло на разнообразие животных и растений.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 и исчезновение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расширением территорий люди способствовали миграциям животных и истреблению некоторых видов, что изменило экосистемы.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зарождение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 люди начали культивировать землю и разводить животных. Это привело к вырубке лесов и изменению природных ландшафтов.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влияния человека на природу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освоения человеком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добывали пищу в дикой природе, влияя на миграцию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аграрных 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поля и ирригация, что привело к вырубке лесов.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вызвала локальное истощение ресурсов и изменение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новых инструментов и методов увеличило воздействие на окружающую среду.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нефть стали основными источниками энергии, что привело к большому выбросу углекислого газа.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потребления ископаемого топлива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стало концентрироваться в городах, увеличивая нагрузку на природные ресурсы и окружающую среду.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началось массовое строительство предприятий, что увеличило загрязнение воздуха и воды.
</a:t>
            </a:r>
            <a:endParaRPr lang="en-US" sz="9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 заводов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масштабные изменения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выбросов углекислого газа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транспорт существенно увеличили уровень CO2, что влияет на климат.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концентрации углекислого газа, усиливающий глобальное потепление.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и промышленные стоки ухудшают качество воды, вредя рыбам и растениям.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питьевой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Несанкционированный сброс отходов снижает качество воды, создавая угрозу здоровью человека.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Аральского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масштабных ирригационных проектов площадь моря уменьшилась на 90%, что нарушило экосистемы региона.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водные экосистемы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транспорта увеличивает выбросы вредных веществ, влияя на здоровье горожан.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сильнее нагреваются, что меняет микроклимат и усложняет жизнь живым организмам.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теплоизолированных островов
</a:t>
            </a:r>
            <a:endParaRPr lang="en-US" sz="901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приводит к уменьшению парков и лесов, ухудшая среду обитания животных.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зелёных зон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природа: вызовы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Обезлесение: масштаб проблемы и последствия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вырубается свыше 10 миллионов гектаров леса, что снижает производство кислорода и ухудшает качество воздуха.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количество природных мест обитания для множества видов животных и птиц, что ведёт к их исчезновению.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парниковый эффект, а также риск эрозии почв и опустынивания, негативно влияя на сельское хозяйство.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исчезновения видов в историческом контексте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исчезновения видов резко возросла с древних времён до сегодня. Основные причины — разрушение среды и загрязнение.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значительно ускоряет утрату биологического разнообразия.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пластикового загрязнения на биосферу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Пластмассовые отходы разлагаются десятилетиями, накапливаясь в организмах животных и человека. Это создает долгосрочные экологические и здоровьесберегающие проблемы, требующие срочного решения по снижению пластиковой нагрузки.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мировые океаны попадает свыше 8 миллионов тонн пластика, оказывая разрушительное воздействие на морские экосистемы. Микропластик проникает в пиществовые цепи, отравляя рыб и морских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подтверждённые научные данные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глобальная температура за последние 150 лет повысилась более чем на 1°C, что обусловлено антропогенными выбросами парниковых газов и влияет на климатические условия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ледники тают с ускоренной скоростью, поднимая уровень мирового океана и вызывая угрозу затопления низменных регионов, что подтверждают многочисленные климатические исследования.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увеличение частоты и силы экстремальных погодных явлений: продолжительные засухи, мощные ураганы и жаркие волны становятся причиной значительных экономических и экологических потерь.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дожди: причины и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кислотных дождей проявляется также в разрушении исторических зданий и памятников. Кроме того, ухудшается качество водных экосистем, что негативно отражается на здоровье человека и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образуются вследствие выбросов оксидов серы и азота от промышленных предприятий и транспорта. Эти дожди разрушают почву и ухудшают состояние лесных массивов, снижая их биологическую продуктивность.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сред обитания из-за хозяйственной деятельности приводит к значительному сокращению числа видов и нарушению экосистемных связей.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 влияет на жизнедеятельность многих организмов, снижая их способность к воспроизводству и увеличивая риски заболеваний.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подавляет местную флору и фауну, вызывая спад разнообразия и угрожая устойчивости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Некоммерческая охота и браконьерство уменьшают популяции ценных видов, что ухудшает биоразнообразие и ограничивает возможности для сельского хозяйства и медицины.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биоразнообразия: источники угроз и последствия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антропогенного воздействия на биосферу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взаимоотношений между источниками воздействия, процессами и конечными экологическими эффектами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XX века и их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в Бхопале (1984)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произошёл выброс токсических газов с тысячами жертв. Катастрофа стала одной из крупнейших промышленных аварий, вызвав долгосрочные проблемы со здоровьем и окружающей средой.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(1986)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Радиационное загрязнение распространилось более чем на 200 000 км². Множество людей эвакуированы, последствия видны до сих пор, включая повышение уровня онкологических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Exxon Valdez (1989)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Беринговом море произошёл масштабный разлив нефти, приведший к серьёзному разрушению морских экосистем и гибели множества видов животных и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пострадавших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реабилитации экосистем и очистки территорий продолжается десятилетиями, требует крупных инвестиций и научных решений для предотвращения повторения катастроф.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1997-м и 2015-м государства приняли важные международные договоры для сокращения выбросов парниковых газов и борьбы с изменением климата, усиливая глобальное сотрудничество.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 за экологию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Активисты, такие как Fridays for Future, проводя массовые демонстрации, привлекают внимание общества к необходимости срочных мер по защите природы и устойчивого развития.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Программы ООН по окружающей среде (UNEP)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1972 году была основана UNEP, чтобы координировать глобальные действия по охране природы. Эта организация способствует исследованиям и развитию экологической политики.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в защиту окружающей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376" y="1691000"/>
            <a:ext cx="163763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сохранения биосферы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солнечной, ветровой и гидроэнергетики снижает зависимость от ископаемых топлив и сокращает выбросы парниковых газов.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фильтрации и обеззараживания позволяют уменьшить загрязнение и сохранить здоровье экосистем и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сортировки и переработки мусора способствует уменьшению нагрузки на свалки и вторичному использованию ресурсов.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для рекультивации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микробов и растений помогает восстанавливать загрязнённые почвы и воды, возвращая им природное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устойчивого развития: цели и вызовы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общества и развитие чистого транспорта помогут сократить потребление ресурсов и адаптировать общественные привычки к устойчивому развитию.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13-я цель ООН направлена на борьбу с изменением климата через международные соглашения и внедрение экологических технологий для снижения вредных выбросов.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биосфере — залог сохранения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государств, науки и каждого человека необходимо для снижения антропогенного воздействия. Экологическое воспитание и инновации — ключ к защите природы в будущем.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2026-05-09T07:09:32Z</dcterms:created>
  <dcterms:modified xsi:type="dcterms:W3CDTF">2026-05-09T07:09:32Z</dcterms:modified>
</cp:coreProperties>
</file>