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дети»: роман о споре поколений и цене убеждений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эпох, где идеи проверяются жизнью, любовью и смертью.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переломную эпоху 1860-х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«Отцы и дети» на фоне реформы 1861 года и ожесточённых споров о будущем России. Именно тогда особенно остро столкнулись старые дворянские представления и новые, более радикальные взгляды молодёжи.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частная судьба героев неотделима от исторического времени: личные отношения здесь становятся частью большого общественного перелома.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как писатель-реалист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точно передаёт общественные конфликты и показывает их через живые, психологически убедительные характеры, а не через прямые декларации и лозунги.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отличается ясной композицией, выразительными диалогами и вниманием к речевой манере персонажей, которая раскрывает их происхождение и взгляды.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романа и главный конфликт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конфликт строится вокруг непонимания между поколениями, но за ним стоит столкновение двух эпох и двух способов видеть мир.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обсуждает не только политику, но и роль искусства, науки, труда, традиции и личной свободы в жизни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романа имеет обобщающий смысл: речь идёт не об одной семье, а о широкой исторической проблеме русского общества.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ни одна позиция не существует в чистом виде: любую идею проверяют характер, чувства и реальный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романа как отражение эпохи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Марьино и Никольское связаны с дворянским укладом, привычкой к размеренной жизни и ощущением уходящего старого порядка. В этих интерьерах особенно заметна культурная инерция эпохи.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поездки и промежуточные пространства создают чувство движения истории. Именно там лучше всего ощущается, что старые формы жизни уже не удерживают перемены.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переход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мировоззренческие позиции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романе не только спорят, но и меняются под влиянием семьи, любви и личных испытаний.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жёсткая позиция у Базарова, а остальные персонажи занимают промежуточные или противостоящие ему точки зрения.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роман «Отцы и дети» (1862); авторская интерпретация персонажных позиций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романа: основные этапы развития конфликта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роману И. С. Тургенева «Отцы и дети»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как герой нового типа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речь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реплики точны, кратки и полемичны; в споре он стремится не к согласию, а к логическому превосходству над собеседником.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взгляд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опирается на опыт, наблюдение и практическое знание, поэтому доверяет тому, что можно проверить, а не красивым рассуждениям.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уязвимость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уверенностью скрывается сложный характер: любовь и близость к смерти показывают пределы его рациональной системы.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авторитетов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отвергает традиционные «принципы», романтические иллюзии и привычные представления о красоте, считая их недостаточно полезными для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Кирсанов: путь от подражания к самостоятельности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Аркадий повторяет интонации и убеждения Базарова, стараясь казаться твёрдым и независимым, хотя внутренне остаётся мягким и восприимчивым.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линия показывает, что новое поколение неоднородно: одни готовы ломать старое, а другие ищут путь обновления без разрыва с нравственными основами.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начинает ценить семейную близость, спокойную жизнь и естественные человеческие привязанности, которые плохо сочетаются с радикальным отрицанием.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взглядов центральных героев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 в романе сталкиваются разные жизненные принципы и модели поведения.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нет единственного победителя: каждая позиция выявляет свою силу и свои ограничения в столкновении с жизнью.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«Отцы и дети»; сопоставление по системе образов романа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Кирсанов и конфликт чести с нигилизмом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реакция на нигилиста показывает, что конфликт поколений в романе обостряется личным неприятием. Для Павла Петровича важны форма, тон и правила поведения, а не только содержание разговора.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хранит нормы дворянской чести, привычку к самоконтролю и внешнюю изысканность. Для него спор с Базаровым — не только столкновение взглядов, но и защита собственного жизненного уклада.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Базарова и Одинцовой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Анна Сергеевна встречаются в Никольском. Его заинтересованность постепенно переходит из делового уважения в глубокое личное чувство.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открывается Одинцовой и впервые теряет привычную уверенность. Ответ Анны Сергеевны сдержан, и это делает его внутренний кризис особенно острым.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неудачного сближения герои расходятся, и Базаров сталкивается с пределом своих взглядов: чувство оказывается сильнее теории и расчёта.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0825" y="3334419"/>
            <a:ext cx="3699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Базарова и тема семейной любви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Иванович и Арина Власьевна живут тихо и скромно, строя быт на заботе, привычном труде и искренней привязанности к сыну.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Безусловная любовь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принимают Базарова без требований и споров, и именно эта самоотверженность делает их образы особенно трогательными на фоне идейных разногласий.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опора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Религиозность, терпение и душевная мягкость родителей показывают, что семейная близость может сохраняться даже тогда, когда взгляды поколений расходятся.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романа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связывает общественный спор с личными испытаниями героев, поэтому каждая тема раскрывается через поступок, чувство или жизненный выбор.
</a:t>
            </a:r>
            <a:endParaRPr lang="en-US" sz="1462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конфликт идей и проверка личности жизнью; любовная и семейная линии не менее важны, чем общественная полемика.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по представленному плану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романа Тургенева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строит повествование на точных психологических наблюдениях: жест, реплика и пауза у него часто говорят о герое больше, чем прямое объяснение.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интерьер не являются фоном сами по себе: они создают настроение, подчёркивают движение времени и усиливают ощущение перемен в жизни героев.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романе кратки, но напряжённы. Каждый спор помогает выявить не только различие идей, но и характер, темперамент, скрытую уязвимость персонажей.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остаётся сдержанной, поэтому читатель сам сопоставляет позиции героев и приходит к выводу без навязанного прямого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 в композиции романа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показывают, как идейный спор постепенно переходит в личную драму и приводит к трагическому финалу.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общественного спора к личному испытанию и завершает конфликт не победой, а трагическим осмыслением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«Отцы и дети»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нигилизма к трагическому финалу Базарова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романа И. С. Тургенева «Отцы и дети».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романе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 закрепились в культуре как текст о вечном споре поколений. Образ Базарова стал символом сильного, умного, но внутренне незащищённого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образ Базарова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роман помогает разбирать реализм, композицию, психологизм и систему персонажей. Он удобен для обсуждения, потому что соединяет идею и живую человеческую драму.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школе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остается актуальным сегодня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увидеть, как разница во взглядах перерастает в конфликт ценностей, если стороны перестают слушать друг друга и сводят разговор к принципам.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близка тема выбора собственного пути: Базаров и Аркадий показывают, что взросление связано не только с убеждениями, но и с личной ответственностью.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особенно важна для разговора о семье, потому что напоминает: любовь и уважение не исчезают из-за споров, если сохраняется желание понимать близких.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сомневаться в собственной правоте и признавать границы любых теорий, когда речь идёт о чувствах, жизни и человеческой уязвимости.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романа «Отцы и дети»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перемены неизбежны, но человек остаётся больше любой идеи. Роман учит понимать чужую правду, ценить близость и видеть сложность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2026-05-19T21:07:42Z</dcterms:created>
  <dcterms:modified xsi:type="dcterms:W3CDTF">2026-05-19T21:07:42Z</dcterms:modified>
</cp:coreProperties>
</file>