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личности и истоки гуманизма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гуманизм: как человек становится собой и почему это важно в литературе
</a:t>
            </a:r>
            <a:endParaRPr lang="en-US" sz="47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античности к гуманизму
</a:t>
            </a:r>
            <a:endParaRPr lang="en-US" sz="235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 человеке менялись от античной идеи меры и разума до ренессансного утверждения его достоинства. Эта история показывает, как культура постепенно открывала внутренний мир личности, её свободу, совесть и ответственность.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личность в литературоведческом и философском смысле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— это не только человек как биологическое существо, но и носитель самосознания, убеждений и нравственной позиции, способный осмысленно выбирать и отвечать за свой выбор.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структуру образуют характер, темперамент, жизненные цели, память, мировоззрение и способность оценивать себя. Взаимодействие этих качеств определяет поведение человека в разных ситуациях.
</a:t>
            </a:r>
            <a:endParaRPr lang="en-US" sz="1366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личность раскрывается через поступки, речь, внутренний монолог и конфликты с другими героями. Особенно важны столкновения долга, чувства и внешних обстоятельств.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личности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семейные предпосылки
</a:t>
            </a:r>
            <a:endParaRPr lang="en-US" sz="1323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личность влияют наследственные задатки, атмосфера в семье и первые образцы поведения взрослых. Именно дома ребёнок усваивает речь, нормы общения и базовые представления о добре и ответственности.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друзья, книги, медиа и события эпохи расширяют опыт подростка и формируют его взгляды. Особое значение имеют первые самостоятельные решения, когда человек проверяет свои убеждения на практике.
</a:t>
            </a:r>
            <a:endParaRPr lang="en-US" sz="1434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и жизненный опыт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личности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взросления возрастает роль самоконтроля и личной ответственности.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 идёт от зависимости и усвоения норм к осознанному выбору и устойчивой жизненной позиции.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этапов развития личности по материалам курса обществознания и литературы
</a:t>
            </a:r>
            <a:endParaRPr lang="en-US" sz="11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ранней социализации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первой задаёт ребёнку образцы речи, поведения и отношения к труду. По ежедневным привычкам взрослых он учится уважению, дисциплине и пониманию границ допустимого.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и последовательные требования помогают формировать уверенность, самоконтроль и доверие к миру. Ребёнок легче принимает правила, если они подкреплены личным примером родителей.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много конфликтов, равнодушия или непоследовательности, возрастает тревожность и зависимость от чужого мнения. В таких условиях сложнее выработать самостоятельность и устойчивые ценности.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институты и их влияние на личность
</a:t>
            </a:r>
            <a:endParaRPr lang="en-US" sz="252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институты участвуют в становлении человека одновременно.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формируется не одним фактором, а через совместное влияние семьи, школы и ближайшего окружения.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обществознания и литературы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и юношеский возраст как период выбора
</a:t>
            </a:r>
            <a:endParaRPr lang="en-US" sz="223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особенно остро переживает оценку окружающих, потому что ищет собственную идентичность и хочет доказать право на самостоятельность.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формируются взгляды на дружбу, любовь, справедливость и профессию. Отношение к ценностям становится не теоретическим, а личностно значимым.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себя с другими помогает увидеть свои сильные и слабые стороны, но может усиливать неуверенность. Поэтому так важны поддержка и честный разговор со взрослыми.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самостоятельные поступки становятся проверкой характера: человек учится отвечать за слово, выбор и его последствия, а не только за намерения.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зрелая жизненная позиция
</a:t>
            </a:r>
            <a:endParaRPr lang="en-US" sz="283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опыт, выбор и оценка последствий постепенно приводят к устойчивым убеждениям.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 гуманистического взгляда на человека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мера и предмет размышления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философия впервые связала ценность человека с разумом, мерой и способностью к самопознанию. У Протагора и Сократа человек становится центром этического размышления, а не только частью космоса.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свобода и внутренняя стойкость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Стоики развили идею внутренней свободы: обстоятельства могут быть сильными, но человек способен сохранять достоинство и верность себе. Именно эта мысль стала важной основой будущего гуманизма.
</a:t>
            </a:r>
            <a:endParaRPr lang="en-US" sz="1566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Возрождения и утверждение личности
</a:t>
            </a:r>
            <a:endParaRPr lang="en-US" sz="233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вернуло европейскую культуру к античному наследию и поставило в центр внимание к человеку, его опыту, образованию и способности самостоятельно понимать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сделал личное чувство и внутреннюю жизнь предметом серьёзного размышления, Эразм связал гуманизм с нравственным обновлением, а Пико делла Мирандола — со свободой выбора.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культурной парадигме человек мыслится не пассивным исполнителем воли свыше, а деятельным субъектом истории, отвечающим за собственную судьбу и поступки.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ценности гуманизма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не противопоставляет свободу и обязанность: личная автономия получает смысл только в отношении к другим людям и обществу.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достоинстве человека; остальные ценности поддерживают его и задают нравственные границы свободы.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гуманистической традиции Возрождения и современной гуманитарной этики
</a:t>
            </a:r>
            <a:endParaRPr lang="en-US" sz="120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 литературе и искусстве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сосредоточивается на переживаниях, сомнениях и противоречиях персонажа, показывая, что человек сложнее внешней роли и социального положения.
</a:t>
            </a:r>
            <a:endParaRPr lang="en-US" sz="118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средство самопознания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исповедь, монолог и диалог автор раскрывает нравственный выбор героя и помогает увидеть его мысли, страхи и надежды без упрощения.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Возрождения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Винчи, Микеланджело и Рафаэль утверждали красоту, духовную силу и индивидуальность человека, делая его главным смысловым центром изображения.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сострадания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европейская и русская литература продолжила гуманистическую линию в образах милосердия, ответственности и уважения к любому человеку независимо от статуса.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образование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педагогика рассматривает обучение как развитие мышления, нравственной чувствительности и самостоятельности, а не как простое запоминание сведений и правил.
</a:t>
            </a:r>
            <a:endParaRPr lang="en-US" sz="1452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Диалог, чтение и обсуждение сложных вопросов помогают ученику научиться сравнивать позиции, понимать мотивы героев и аргументированно выражать собственное мнение.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образовании особенно важно видеть связь между текстом, авторской позицией и моральным выбором персонажа, поскольку именно так формируется личная ответственность.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175" y="1128900"/>
            <a:ext cx="4182849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к человеку в разные эпохи
</a:t>
            </a:r>
            <a:endParaRPr lang="en-US" sz="2619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идей показывает расширение представления о человеке: от религиозной зависимости к свободе, ответственности и уважению к личности.
</a:t>
            </a:r>
            <a:endParaRPr lang="en-US" sz="1561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Историко-философское обобщение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менялось представление о человеке: от подчинения высшему замыслу к признанию свободы, ценности личности и прав.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личностному развитию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Насилие, бедность и социальная изоляция лишают подростка чувства защищённости, подрывают доверие к себе и мешают сформировать устойчивую систему жизненных ориентиров.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цифровой среды и постоянное сравнение себя с другими усиливают тревожность, снижают внимание и делают чужую оценку слишком значимой.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ошибки, низкая самооценка и давление группы часто приводят к отказу от собственного мнения, а значит — к конформизму и внутренней неуверенности.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взрослых, опыт успеха, чтение серьёзной литературы и возможность осмыслять последствия поступков помогают преодолеть эти риски и укрепить самостоятельность.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ценностей и поведения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не остаются абстракцией: они проявляются в ежедневных решениях, отношении к учёбе, общению и выполнению обещаний.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нравственные ориентиры, тем чаще поведение становится ответственным и созидательным; ценностный разрыв ослабляет самоконтроль.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воспитательных и психологических наблюдений
</a:t>
            </a:r>
            <a:endParaRPr lang="en-US" sz="131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индивида к личности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становления личности в процессе социализации и внутренней работы человека.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гуманизма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утверждает равную ценность каждого, поэтому служит основой правовой защиты личности, недопустимости унижения и признания человеческого достоинства.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Инклюзивное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 опирается на идею уважения к различиям: ученик должен получать поддержку, а не сталкиваться с исключением из общего образовательного пространства.
</a:t>
            </a:r>
            <a:endParaRPr lang="en-US" sz="118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солидарность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 становится практическим выражением гуманистических ценностей, потому что развивает ответственность, эмпатию и готовность действовать ради общего блага.
</a:t>
            </a:r>
            <a:endParaRPr lang="en-US" sz="112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культура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медиасреде гуманизм требует проверять слова и действия на уважение к человеку, избегать травли, манипуляции и безличного отношения к чужой уязвимости.
</a:t>
            </a:r>
            <a:endParaRPr lang="en-US" sz="12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личностью через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формируется в сочетании врождённых задатков, воспитания и собственных решений, а гуманизм напоминает: подлинная ценность человека раскрывается в свободе, ответственности и отношении к другим.
</a:t>
            </a:r>
            <a:endParaRPr lang="en-US" sz="40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2026-05-23T18:44:43Z</dcterms:created>
  <dcterms:modified xsi:type="dcterms:W3CDTF">2026-05-23T18:44:43Z</dcterms:modified>
</cp:coreProperties>
</file>