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Ягодная полянка — маленький мир лета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Ягодная полянка — яркий мир ягод, цветов и лесных жителей.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ягодная полянка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Ягодные полянки встречаются на лесных опушках, в светлых лесах и на лугах. Здесь растениям нужны солнце, влага и мягкая земля, чтобы весной цвести, а летом дарить сладкие ягоды.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вкус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славится сладким и мягким вкусом. Её хочется попробовать осторожно и медленно, чтобы почувствовать аромат лета и лесной свежести.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Прячется низко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растёт почти у самой земли, поэтому её легко не заметить среди листьев. Она любит тихие уголки полянки, где ей тепло и достаточно света.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красные ягоды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земляники ягоды небольшие, ярко-красные и очень душистые. Они выглядят как крошечные огоньки, которые прячутся в траве и сразу поднимают настроение.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Семечки на поверхности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ягодке хорошо видны мелкие семечки. Из-за этого земляника кажется особенно интересной, будто её аккуратно усыпали маленькими золотистыми точками.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— самая маленькая и ароматная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— крупная садовая ягода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 садах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Клубнику чаще всего выращивают на грядках и в садах. Ей удобно там, где за ней ухаживают, поливают её и убирают сорняки вокруг кустиков.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земляники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клубники обычно больше земляники и выглядят особенно сочными. Они сразу привлекают внимание, потому что кажутся крупными и нарядными среди зелёных листьев.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Спелая мякоть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спелой клубники ярко-красная мякоть, а сверху видна зелёная чашечка. Такая ягода выглядит очень аппетитно и словно зовёт попробовать её на вкус.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сладкий вкус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напоминает о тёплых днях, солнце и каникулы. Её вкус сладкий, мягкий и очень летний, поэтому её любят и дети, и взрослые.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— тёмная ягода в лесной траве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тень и влагу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хорошо растёт в тенистых и влажных местах. Она часто прячется в лесной траве, где чувствует себя спокойно и не боится жаркого солнца.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следы на пальцах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черники на пальцах нередко остаются синие пятнышки. Это похоже на след от лесной краски, которой ягода слегка делится с тем, кто её собрал.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мягкие ягоды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ягоды круглые, тёмно-синие и мягкие на ощупь. Они выглядят как маленькие бусинки, рассыпанные по лесной подстилке, и сразу бросаются в глаза.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 с ягодами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растёт на кустах, и её веточки нередко слегка наклоняются под тяжестью ягод. Куст выглядит очень живым и нарядным, особенно в тёплый солнечный день.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снимается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Спелая малина отделяется от веточки без труда. Она пахнет ярко и свежо, поэтому собрать её приятно, а попробовать хочется сразу же, не откладывая.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бывает красной, жёлтой и даже почти чёрной. Из-за такого разнообразия куст может выглядеть ещё интереснее и будто хранить несколько летних оттенков сразу.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долек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ягодка малины словно собрана из маленьких долек. Поэтому она похожа на аккуратную горстку бусинок, соединённых вместе одной мягкой и душистой ягодой.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— ягода, похожая на бусинки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зелёные листья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брусники остаются зелёными долго, поэтому кустик не теряется среди лесной травы. Он заметен даже тогда, когда вокруг уже стало прохладнее.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красные ягоды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брусники маленькие, плотные и красные. Они выглядят очень аккуратно, словно крошечные фонарики, которые зажглись на лесной полянке.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лес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Брусника любит прохладные леса, где много мха и свежего воздуха. Там она чувствует себя как дома и радует яркими ягодами среди спокойной зелени.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свежесть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ягода хорошо чувствует себя там, где воздух чистый и прохладный. Брусника будто подсказывает, что лесу тоже нужен простор и спокойствие.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у брусники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ягодам появляться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 цветке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пчела садится на нежный цветок и собирает сладкий нектар. Пока она перелетает дальше, к её лапкам и телу прилипает пыльца. Так цветок получает помощь, а позже на его месте появляется ягода.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рядом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не всегда главные помощники, но они тоже часто кружат над цветами. Их яркие крылья делают полянку ещё красивее, а само место кажется живым и шумным, как летний праздник.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Шмель в работе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Шмель летит тяжело, но очень старательно. Он заглядывает в цветки один за другим и переносит пыльцу с места на место. Без такой маленькой помощи ягоды не смогли бы завязаться так легко.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ягода растёт от цветка до спелой ягоды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общем процессе развития ягодного растения в тёплый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помогают чувствовать бодрость и дают энергию для игр, прогулок и новых открытий. Источник пользы особенно прост: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полезных вещества — вода, витамины и природный сахар.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текста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Пёстрый летний ковёр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одном месте встречаются разные ягоды, цветы и травы, полянка становится похожа на пёстрый ковёр. В ней будто живёт само лето.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точки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Спелые ягоды часто выглядят как маленькие красные огоньки среди зелёной травы. Такой цвет сразу привлекает взгляд и делает полянку заметной даже издалека.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и фиолетовые оттенки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и другие тёмные ягоды добавляют полянке синие и фиолетовые краски. Они словно прячутся в листве, но всё равно создают красивый лесной узор.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зелень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стебли и трава образуют зелёный фон для ягод. Благодаря ему красные, синие и жёлтые плоды выглядят ещё ярче и наряднее.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ягодной полянки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лесные жители лакомятся ягодами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находят угощение первыми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любят заметные и сочные ягоды, потому что их легко увидеть среди травы. Они прилетают на полянку, быстро клюют угощение и улетают дальше, разнося семена по лесу. Так полянка помогает растениям путешествовать.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Ёжики и белки собирают запасы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может попробовать упавшую ягоду, а белка нередко прячет лакомство про запас. Для лесных зверьков ягодная полянка — это не только обед, но и маленький кладовый уголок, где всегда найдётся вкусный сюрприз.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собирать ягоды бережно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осмотрите кустик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сбором внимательно посмотрите на куст или стебель. Берите только те ягоды, которые уже полностью созрели, не мнутся в руках и сами легко отделяются.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Складывайте в чистую ёмкость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ягоды кладите в корзинку или небольшую тару, чтобы они не раздавились. Тогда они останутся целыми, красивыми и пригодными для дома.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Оставьте полянку чистой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проверьте, не остались ли на земле мусор, сломанные веточки или пустые упаковки. Чистая полянка быстро восстановится и снова порадует всех.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Срывайте аккуратно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тяните веточки и не выдёргивайте растение из земли. Лучше слегка придержать куст и снять ягоду мягким движением, чтобы не сломать нежные побеги.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772" y="3144761"/>
            <a:ext cx="3307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пробуй неизвестное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цвет ещё не значит, что ягода безопасна. Незнакомые плоды нельзя пробовать на вкус, даже если они выглядят очень аппетитно.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Оставь на месте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ягодка неизвестна, лучше не трогать её руками и не рвать. Пусть она остаётся на кусте, где принесёт пользу природе и животным.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взрослого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сомнение, нужно позвать взрослого и показать ему находку. Так можно избежать ошибки и спокойно продолжить прогулку без лишнего риска.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внимательным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лугу важно смотреть по сторонам и не спешить. Осторожность помогает сохранить здоровье и делает прогулку по-настоящему приятной.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 росой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трава блестит капельками росы, а воздух пахнет свежей зеленью. Ягоды кажутся особенно яркими, будто их только что кто-то аккуратно раскрасил.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свет становится мягким и золотистым. Тени удлиняются, а ягоды на кустах будто светятся изнутри, как маленькие летние фонарики.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 жужжанием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над полянкой слышно весёлое жужжание пчёл и неспешное пение птиц. В это время солнце греет сильнее, и всё вокруг выглядит живым и тёплым.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на ягодной полянке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231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256" y="1226125"/>
            <a:ext cx="25312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66625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из ягод дома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Компот к обеду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кладут в компот, чтобы напиток стал вкуснее и красивее. Такой компот любят и дети, и взрослые, особенно в жаркий день.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Варенье на зиму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ягод варят ароматное варенье, которое потом радует зимой. Оно хранит вкус лета и напоминает о тёплых днях даже в мороз.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Пироги и десерты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и замороженные ягоды добавляют в пироги, булочки и другие сладости. С ними выпечка получается сочной, нарядной и по-настоящему домашней.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 и сок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ягод готовят морс и сок — вкусные напитки, которые хорошо утоляют жажду. Они получаются яркими, душистыми и очень освежающими.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творог и йогурт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отлично подходят к каше, творогу и йогурту. Несколько ягод делают завтрак вкуснее, веселее и немного похожим на маленький праздник.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Ягодная полянка в сказках и рисунках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летней радости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ягоды часто появляются там, где наступает доброе и тёплое время. Они напоминают о лете, угощении и радостной прогулке по лесу.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Ягодная полянка в книге или на листе бумаги всегда вызывает улыбку. Она выглядит дружелюбно, будто приглашает заглянуть и немного порадоваться вместе.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солнце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бабочки, мягкое солнце и тёплая трава делают полянку похожей на сказочную сцену. В такой картинке всё дышит спокойствием и светом.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рисунок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ягодная полянка смотрится особенно нарядно, если нарисовать крупные листья, цветы и несколько спелых ягод. Тогда картинка сразу становится живой и весёлой.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перемены на полянке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осени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начинают желтеть, а ягоды постепенно становятся редкими. Полянка ещё красива, но летняя пестрота понемногу уходит.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зимой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оставляют семена в почве или на стеблях, чтобы весной дать новый рост. Полянка отдыхает и ждёт возвращения тепла.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осени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становится ниже, воздух — прохладнее, а насекомых слышно всё меньше. Растения замедляют рост и готовятся к спокойному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ягодная полянка важна для природы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помогают птицам и лесным зверькам находить пищу. Для многих жителей леса это важное угощение, особенно когда вокруг становится меньше еды.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насекомые переносят пыльцу, растения могут образовывать новые ягоды и семена. Так полянка помогает лесу обновляться и расти дальше.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 вместе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Ягодная полянка украшает природу и делает её более разнообразной. Если относиться к ней бережно, она долго остаётся живым и полезным уголком.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насекомых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цветов, травы и кустиков живут пчёлы, шмели и другие маленькие помощники. Они находят здесь нектар, укрытие и удобное место для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Ягодная полянка — чудо рядом с нами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Ягодная полянка показывает, как много чудес помещается в одном летнем уголке. Здесь рядом живут ягоды, цветы, насекомые и лесные гости, а каждый день учит нас беречь природу.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2026-05-25T19:14:35Z</dcterms:created>
  <dcterms:modified xsi:type="dcterms:W3CDTF">2026-05-25T19:14:35Z</dcterms:modified>
</cp:coreProperties>
</file>