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коралловые полипы: загадочные обитатели мирового океана
</a:t>
            </a:r>
            <a:endParaRPr lang="en-US" sz="3512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морские создания, играющие ключевую роль в океанских экосистемах.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стражи морских глубин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коралловые полипы — древнейшие животные на планете, появившись свыше 500 миллионов лет назад и распространившись во всех морях и океанах. Они формируют основу многих морских сообществ.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принадлежат к классу Сцифоидные, отличаясь куполообразным телом и свободным плаванием в воде.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относятся к классам Коралловые и Гидроидные, которые формируют колонии или одиночные формы, прикреплённые к субстрату.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стрекающие имеют радиальную симметрию, специализированные стрекательные клетки — нематоцисты, а также сменяют стадии полипа и медузы в развитии.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стрекающих: место медуз и полипов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медузы: основные элементы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Куполообразное тело и щупальца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медузы имеет форму купола — зонтика, по краю которого расположены щупальца, используемые для захвата добычи и защиты. Щупальца покрыты стрекательными клетками.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Гастральная полость и ротовые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находится рот, ведущий в гастральную полость, отвечающую за пищеварение. Радиальные каналы обеспечивают распределение питательных веществ по телу.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и массы медуз разных видов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варьируются от компактных до гигантских размеров с массой, которая достигает сотен килограммов у крупнейших представителей.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виды существенно различаются по размеру, что влияет на их экологическую роль и способы добычи пищи.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морской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щупалец у медуз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Нематоцисты — отравляющие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покрыты тысячами нематоцистов, которые при контакте выстреливают ядовитую нить, парализующую добычу и защищающую от врагов.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щупальца у крупных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медузы имеют до 60 щупалец длиной более 30 метров, что помогает им захватывать большое количество пищи.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защиты и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на щупальцах служат и для охоты, и для самозащиты от опасностей в морской среде.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реагируют на прикосновения и помогают медузе ориентироваться в воде, ощущая приближение добычи или угроз.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34789"/>
            <a:ext cx="5426700" cy="18275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способах питания у медуз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рациона и типов ловли у различных медуз, а также роль яда при добыче пищи.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медуз адаптированы к питанию именно теми способами, которые повышают их выживаемость в конкретной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гидробиологических исследований,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медузы: стадии и изменения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Планула — первая личинка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развивается планула — свободноплавающая личинка, которая ищет место для прикрепления к субстрату и превращения в полип.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полипа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прикрепляются к морскому дну, размножаются бесполым путём, образуя новые полипы или переходя в стадию выползания медуз — эфиров.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взросление медузы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Эфиры отплывают от колонии и превращаются во взрослых медуз, способных к половому размножению, завершая жизненный цикл.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регулируют численность планктона, поддерживая баланс в пищевых цепях океана и предотвращая чрезмерное размножение мелких организмов.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служат пищей для морских черепах, рыб и птиц, являясь важным звеном в экосистеме и поддерживая биоразнообразие.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Цветения медуз влияют на экосистемы и рыболовство, иногда вызывая экологические изменения, требующие изучения и контроля.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медуз в морских экосистемах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кораллового полипа: основные элементы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Цилиндрическое тело и венчик щупалец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полип имеет цилиндрическую форму с венчиком щупалец, которые содержат нематоцисты для улавливания пищи и защиты.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Известковый скелет и ротовая полость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выделяют известковый скелет, который служит опорой и формирует риф, а рот расположен в центре, обеспечивая питание и дыхание.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коралловые полипы — это актинии, которые живут как на берегах, так и в глубинах океанов, приспосабливаясь к разным условиям среды.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коралловых полипов: одиночные и колониальные формы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полипы объединяются в крупные сообщества, формируя коралловые рифы, состоящие из тысяч взаимосвязанных особей, совместно создающих сложные структуры.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учёные описали более 6000 видов коралловых полипов, среди которых встречаются роговые, мозговые, мягкие, грибовидные и трубчатые формы с разнообразной морфологией.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обеспечивает экосистемам океанов высокую адаптивность и устойчивость, а также служит убежищем для множества морских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рифообразующих кораллов живёт в симбиозе с микроскопическими водорослями — зооксантеллами, которые вырабатывают питательные вещества при фотосинтезе.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водоросли обеспечивают кораллы до 90% необходимой энергии, значительно уменьшая зависимость полипов от активного поиска пищи.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Оставшуюся часть питания кораллы получают, улавливая зоопланктон при помощи щупалец с нематоцистами — специально адаптированных клеток для захвата добычи.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коралловых полипов: симбиотические отношения с водорослями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известкового скелета у кораллов: процесс и 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выделяют карбонат кальция, который накапливается вокруг них, формируя защитный и поддерживающий твёрдый скелет, устойчивый к волновым нагрузкам.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эти скелеты накапливаются тысячелетиями, создавая обширные коралловые рифы — одни из крупнейших и самых важных биоструктур на нашей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кораллового рифа: сравнительный анализ биомассы и видов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занимают малую площадь, но обеспечивают среду обитания для четверти всех морских видов на планете.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уникальную важность рифов для сохранения биоразнообразия и экосистемных функций мирового океана.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Морского Института,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испытывают давление из-за чрезмерного вылова и загрязнения воды, что влияет на их естественные популяции и поведение.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медуз и коралловых рифов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Кораллам грозит изменение климата, повышение температуры океанов и его закисление, вызывающее массовое обесцвечивание, уменьшающее их жизнеспособность.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— естественные враги кораллов, активно поедающие полипов, а черепахи регулярно охотятся на медуз, регулируя их численность.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Объединённое влияние этих факторов представляет серьёзную угрозу для устойчивости морских экосистем и требует комплексных мер охраны.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260128"/>
            <a:ext cx="5597100" cy="3296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медузы и коралловые полипы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различия между медузами и коралловыми полипами в строении, размножении, питании и среде обитания.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важность интегрированной защиты этих организмов для поддержания устойчивости морских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биология,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играют важную роль в регулировании численности планктона, влияя на пищевые цепи и способствуя переработке органических остатков.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создают основу рифов, обеспечивая убежище и среду размножения для тысяч морских видов, что поддерживает биологическое разнообразие.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эти организмы участвуют в круговороте веществ, способствуя стабильности и продуктивности морских экосистем.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роль: вклады медуз и кораллов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морских беспозвоночных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медуз связан с истреблением естественных хищников и избыточным поступлением питательных веществ в воды через антропогенное загрязнение.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страдают от пластика, токсинов и повышения температуры океана; за последние 30 лет половина мировых рифов исчезла из-за этих факторов.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эффективных действий около 90% коралловых рифов могут исчезнуть к середине XXI века, что повлияет на все морские сообщества.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процент подчеркивает критическую необходимость мер по охране коралловых экосистем для поддержания глобального биоразнообразия.
</a:t>
            </a:r>
            <a:endParaRPr lang="en-US" sz="2234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 UNEP,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коралловые полипы формируют основы морских экосистем, обеспечивая биологическое разнообразие и функционирование океанов. Их сохранение придаёт устойчивость природным процессам Земли.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ценность и охрана стрекающих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2026-05-08T22:21:31Z</dcterms:created>
  <dcterms:modified xsi:type="dcterms:W3CDTF">2026-05-08T22:21:31Z</dcterms:modified>
</cp:coreProperties>
</file>