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«Весенняя песенка» С. Маршака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весне, которое легко читать и запоминать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Маршак: поэт, который умеет говорить с детьми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Яковлевич Маршак писал стихи так, чтобы они были понятны, звучны и близки детям. Его строки помогают замечать природу, слушать ритм речи и с удовольствием читать вслух.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приходит не тихо, а как радостное событие. Солнце начинает согревать землю, и зимний холод постепенно отступает.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свет и движение создают ощущение пробуждения. Всё вокруг будто улыбается, а природа начинает новый, весёлый день.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глазах тает снег, бегут ручьи и звенит капель. Эти признаки делают перемены в природе живыми, заметными и очень понятными ребёнку.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ярких образах стихотворения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легко представить блестящий снег, мокрые дорожки и первые проталины. Такие детали сразу рисуют раннюю весну и делают картину очень наглядной.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глазами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слышны капель, бегущая вода и птичьи голоса. Вместе с солнечным светом эти звуки и ощущения создают живую, тёплую атмосферу.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и чувствуется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222" y="1294104"/>
            <a:ext cx="435938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ожидание добрых изменений. Зима уходит, а вместе с ней приходит светлое настроение, которое хочется разделить с другими.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перемен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солнца делает стихотворение особенно ясным и тёплым. Читатель словно сам выходит на улицу и видит, как мир становится ярче.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Ручьи, капель и тающий снег передают ощущение движения. Природа не стоит на месте, а меняется на глазах, как в настоящем весеннем дне.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природы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мягко и чуть озорно. Оно не назидательное, а дружелюбное, поэтому детям легко его слушать, читать и понимать.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чёткий ритм делают стихотворение звучным и удобным для чтения вслух. Такой размер помогает запоминать текст по интонации, как маленькую песенку.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чаще всего помогают сохранить ровный, почти песенный темп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С. Я. Маршака «Весенняя песенка»
</a:t>
            </a:r>
            <a:endParaRPr lang="en-US" sz="11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 весны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солнце и тепле помогают сразу почувствовать перемену погоды. Они простые, знакомые и делают весну близкой каждому школьнику.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ручьи и капель показывают, как зима уступает место весне. Эти слова легко представить по картинке из окна или во дворе.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складываются в ясную картину, которую ребёнок может увидеть сам. Поэтому стихотворение читается не как трудный текст, а как понятное наблюдение.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их голоса наполняют стихотворение движением и жизнью. Благодаря им природа кажется проснувшейся и очень радостной.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иллюстрацию к стихотворению
</a:t>
            </a:r>
            <a:endParaRPr lang="en-US" sz="2375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который уже тает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сероватый снег с тёмными проталинами и лужами на дорожке. Вокруг чувствуется сырой воздух, а под солнцем всё выглядит немного блестящим и живым.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 ветках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смотрятся ветки деревьев, на которых сидят птицы и будто прислушиваются к весне. За ними небо становится светлее, а вся сцена кажется лёгкой и воздушной.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весеннее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образ — тихий двор после таяния снега, где слышна капель и бегут маленькие ручейки. Такая картинка передаёт движение, свет и радостное пробуждение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учить наизусть
</a:t>
            </a:r>
            <a:endParaRPr lang="en-US" sz="298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фразы не перегружают память. Их удобно повторять по порядку, как шаги в маленькой песенке.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короткие строки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говорит о весне, а это знакомая и близкая детям тема. Когда содержание ясно, запоминать строки намного проще.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понятная тема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снег, ручьи и птицы уже известны школьникам. Такие слова быстро узнаются и хорошо удерживаются в памяти.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знакомые слова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вспомнить не только смысл, но и саму мелодию стиха. Поэтому строки легко произносятся вслух без спешки.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— звучный ритм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стихотворении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ведёт себя как живая: она просыпается, движется и радуется. Благодаря этому весна кажется настоящим участником событий.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звуки создают плавное, запоминающееся звучание. Они помогают почувствовать ритм и делают стихотворение похожим на песенку.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Капель, птичьи голоса и бегущая вода делают картину слышимой. Читатель не только видит весну, но и словно слышит её.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детали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картины — солнце, снег, ручьи, тепло — быстро складываются в цельный образ. Именно поэтому текст получается выразительным и очень понятным.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— поэт, который говорит с детьми просто и ясно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хочется читать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умел делать строки звучными и понятными даже самым младшим читателям. Его стихи легко произносить, потому что в них чёткий ритм, ясные слова и живые картины. На иллюстрации это можно показать через портрет поэта или раскрытую детскую книгу.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стихах всегда узнаваема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писал о временах года, птицах, снеге, солнце и повседневных наблюдениях, знакомых каждому ребёнку. Поэтому его тексты быстро вызывают образ в голове и помогают увидеть мир вокруг внимательнее. Для слайда подойдёт обложка книги с весенними рисунками.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легко узнать то, что ребёнок видит сам каждый день, поэтому весна кажется не далёкой, а совсем рядом.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самые заметные приметы весны сразу делают стихотворение близким детям: лужи, капель и первые птицы.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Маршака «Весенняя песенка»
</a:t>
            </a:r>
            <a:endParaRPr lang="en-US" sz="11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зимней тишины к весеннему оживлению
</a:t>
            </a:r>
            <a:endParaRPr lang="en-US" sz="303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смене весенних образов в стихотворении С. Маршака.
</a:t>
            </a:r>
            <a:endParaRPr lang="en-US" sz="15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 стихотворения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радость от того, что холод отступает. Весна в стихотворении приходит как долгожданное доброе событие, которое сразу меняет всё вокруг.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настроение особенно понятно детям 8–10 лет. Оно помогает не только представить весну, но и почувствовать её как праздник, который приходит в знакомый двор и в школьное окно.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тревожных или печальных нот. Напротив, в нём много света, движения и оживления, поэтому строки звучат бодро и по-дружески, без лишней серьёзности.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должна быть иллюстрация к тексту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картинка показывает раннюю весну: тающий снег, лужи на дорожке, птиц на ветках и мягкий солнечный свет. Тогда образ из стихотворения становится зримым и легко обсуждается вслух.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включать детей на прогулке, чтобы связать поэтические строки с личным опытом. Такое изображение помогает увидеть, что весна — это не только пейзаж, но и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весну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«капель» передаёт звук и движение тающего снега. Оно делает картину живой и помогает услышать, как весна постепенно входит в повседневный день.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расширяют словарь младших школьников без лишнего труда. Они связаны с наблюдением, поэтому значение легко запоминается через собственные впечатления.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«ручей» сразу вызывает образ бегущей воды. Оно помогает представить, как снег превращается в живое движение, а не просто исчезает без следа.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«проталина» обозначает место, где снег уже растаял. Это точная примета весны, которую дети могут увидеть во дворе, у дороги или в парке.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вокруг нас — те же приметы, что и в стихотворении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замечают, как сугробы становятся меньше, а на дорожках появляются мокрые пятна. Это самый первый и очень заметный знак того, что зима сдаёт позиции.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Тающий снег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оттепели во дворе бегут маленькие ручейки, а на асфальте блестят лужи. Эти следы весны особенно хорошо видны по дороге в школу и домой.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ручьи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чаще слышны голоса птиц, а на деревьях и крышах они сразу привлекают внимание. Ребёнок легко узнаёт этот признак, если посмотрит в окно или выйдет на прогулку.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птицы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ярче, и день кажется длиннее и добрее. Именно это ощущение света делает весенние наблюдения такими радостными и очень близкими младшему школьнику.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Читается легко, потому что текст короткий и ясный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состоит из коротких, звучных строк и не перегружено трудными словами. Поэтому ребёнку легко следить за мыслью и замечать, как меняется весенняя картина.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строки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его удобно читать вслух, обсуждать и запоминать. Текст быстро вызывает отклик, а яркие образы помогают сразу увидеть главное без долгих объяснений.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простая идея помогает детям увидеть в тексте не только рифму, но и добрый взгляд поэта на мир.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объединяет всё стихотворение: весна приносит свет, движение и радость.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Маршака «Весенняя песенка»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стихотворение, которое звучит как весна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«Весенняя песенка» показывает, как простые слова могут передать большое чувство радости. В ней весна становится слышимой, видимой и очень близкой каждому второкласснику.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2026-05-24T03:48:53Z</dcterms:created>
  <dcterms:modified xsi:type="dcterms:W3CDTF">2026-05-24T03:48:53Z</dcterms:modified>
</cp:coreProperties>
</file>