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Ближайшая к Земле звезда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источник жизни и энергии на нашей планете.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 так важно?
</a:t>
            </a:r>
            <a:endParaRPr lang="en-US" sz="2299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обеспечивает свет и тепло, поддерживая жизнь и климат Земли более 4,6 миллиарда лет. Без него невозможны фотосинтез и смена дня и ночи. Люди издавна изучают и почитают этот небесный объект.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Солнца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природа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огромный шар горячей плазмы, состоящий в основном из водорода (73%) и гелия (25%). Остальные элементы составляют всего 2%, создавая сложный химический состав.
</a:t>
            </a:r>
            <a:endParaRPr lang="en-US" sz="1431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Солнца достигает примерно 1,39 миллиона километров, что в 109 раз превышает размер Земли. Его масса равна около 330 000 масс нашей планеты.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относится к классу жёлтых карликов, или звёзд второго поколения, что определяет его температуру и светимость в заданном диапазоне.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 Солнца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между Землёй и Солнцем составляет 149,6 миллионов километров — одну астрономическую единицу. Это расстояние фиксирует орбиту и задаёт продолжительность года.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 Солнца достигает Земли за 8 минут 19 секунд, определяя время, за которое мы можем воспринимать солнечный свет и тепло.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слои Солнца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Солнца находится ядро, где происходят термоядерные реакции, за ним располагаются радиационная и конвективная зоны, обеспечивающие перенос энергии к поверхности.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поверхность — фотосфера, над ней — хромосфера и корона, последняя становится видимой во время полного солнечного затмения.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облости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профиль Солнца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температуры слоёв определяют особенности солнечного излучения и энергетические потоки, поддерживающие жизненный цикл звезды.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NASA,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резко снижается от ядра к фотосфере и затем вновь возрастает в короне. Это влияет на процессы излучения и перенос энергии.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энергии Солнца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происходит ядерный синтез, при котором четыре атома водорода превращаются в один атом гелия с выделением огромного количества энергии.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секунду внутри Солнца происходит около 4·10^(38) таких реакций, обеспечивая постоянный приток энергии.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Выработанная энергия проходит через слои звезды тысячи лет, прежде чем достичь поверхности и излучиться в космос.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Солнца и его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испускает электромагнитные волны разных длин — от ультрафиолетового и видимого до инфракрасного излучения, формируя ключевые спектры света.
</a:t>
            </a:r>
            <a:endParaRPr lang="en-US" sz="1712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солнечного излучения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способствует фотосинтезу, обогревает планету и помогает животным ориентироваться, около половины энергии достигает поверхности Земли.
</a:t>
            </a:r>
            <a:endParaRPr lang="en-US" sz="1702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Земли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солнечного ветра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— поток заряженных частиц, исходящий из короны, который влияет на магнитное поле Земли и вызывает полярные сияния.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способен нарушать работу спутников и радиосвязи, создавая помехи в современных технологиях.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бури, вызванные солнечным ветром, могут оказывать влияние на здоровье людей, вызывая головные боли и усталость.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сети также подвержены сбоям из-за перепадов магнитного поля, создаваемых активностью солнечного ветра.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80445"/>
            <a:ext cx="4048200" cy="17681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Солнца с ближайшими звёздами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космическое агентство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параметры Солнца и ближайших звёзд: Альфа Центавра, Проксима Центавра и Сириуса, показывая отличия в расстоянии, массе и светимости.
</a:t>
            </a:r>
            <a:endParaRPr lang="en-US" sz="168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уникально своим непосредственным влиянием на Землю, тогда как соседние звёзды значительно отличаются по параметрам и недоступны для прямого воздействия.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смена дня и ночи
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своей оси вызывает последовательное освещение разных участков планеты солнечным светом, что и образует смену дня и ночи через каждые 24 часа.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цикличность регулирует временные зоны и биологические ритмы, влияя на поведение и физиологию растений, животных и человека, формируя основные жизненные процессы.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от ядра Солнца до поверхности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процесс передачи энергии внутри Солнца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затмения: редкое явление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Затмение происходит, когда Луна заслоняет Солнце, что бывает полностью или частично. Это явление вызывает временное затемнение дневного света.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затмения возникают под тенью Луны только в узкой полосе на Земле, их наблюдают примерно раз в 1–2 года, что делает их уникальными для каждого региона.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Частичные затмения более распространены и охватывают большую часть поверхности, демонстрируя постепенное закрытие солнечного диска луной.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истории и культуре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Солнце почиталось как бог Ра, символизирующий жизнь и свет. У ацтеков существовал бог Уицилопочтли — покровитель солнца и войны. В Древней Греции Гелиос и Аполлон выступали как боги, связанные с солнечным светом, что отражено в мифах и искусстве.
</a:t>
            </a:r>
            <a:endParaRPr lang="en-US" sz="1223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Божества Солнца в древних цивилизациях
</a:t>
            </a:r>
            <a:endParaRPr lang="en-US" sz="1511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мотивы использовались в древних календарях и украшениях по всему миру. Солнечные диски часто встречаются в наскальных рисунках и фресках, а в архитектуре ориентировка зданий по положению Солнца помогала людям создавать солнечные обряды и высчитывать время.
</a:t>
            </a:r>
            <a:endParaRPr lang="en-US" sz="1242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символы в искусстве и архитектуре
</a:t>
            </a:r>
            <a:endParaRPr lang="en-US" sz="1372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665625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113" y="3708750"/>
            <a:ext cx="764925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Солнца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SOHO и Parker Solar Probe собирают данные о солнечном ветре, атмосфере и активности, что помогает предсказывать космическую погоду и её влияние на Землю.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обсерватории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телескопы с фильтрами изучают пятна, протуберанцы и корону, раскрывая процессы, происходящие на поверхности и в атмосфере Солнца.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магнитных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приборы фиксируют и анализируют магнитные поля, которые влияют на солнечные вспышки и активность, что важно для понимания циклов Солнца.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солнечной активности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солнечной активности регулярно влияют на условия жизни на Земле, прогнозируя периоды повышенного воздействия космической погоды.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космическое агентство,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11 лет число пятен достигает максимума, что сопровождается усилением магнитных бурь и влиянием на радиосвязь. В эти периоды наблюдается рост солнечных вспышек.
</a:t>
            </a:r>
            <a:endParaRPr lang="en-US" sz="143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Солнца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4,5 миллиарда лет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увеличится в размерах, превратившись в красного гиганта, что приведёт к изменению условий в Солнечной системе и поглощению ближайших планет.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фазы красного гиганта орбита Земли станет нестабильной, и планета может быть поглощена или испарена из-за экстремальных температур.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внешних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фазы красного гиганта Солнце сбросит внешние слои, образуя планетарную туманность с ярким ярким ядром внутри.
</a:t>
            </a:r>
            <a:endParaRPr lang="en-US" sz="1522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конечном итоге Солнце станет белым карликом — плотным и горячим остатком звезды, медленно остывающим миллиарды лет.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Солнце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вмещает примерно 1,3 миллиона планет Земля, при этом его масса составляет 99,86% от массы всей Солнечной системы, подчёркивая его доминирующее положение.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секунду звезда теряет около 4 миллионов тонн массы, преобразуемой в энергию, а её диаметр более чем в 100 раз превышает диаметр Земли, демонстрируя огромные масштабы.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Солнца для жизни на Земле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солнца в фотосинтезе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необходим растениям для фотосинтеза — процесса преобразования энергии в органические вещества. Без этого механизма вся экосистема Земли утратила бы источник пищи и кислорода.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климата и круговорота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Солнца обогревает поверхность Земли и атмосферу, что регулирует климатические процессы и испарение воды. Эти циклы обеспечивают постоянство природных условий и поддерживают жизнь.
</a:t>
            </a:r>
            <a:endParaRPr lang="en-US" sz="1564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уникальность Солнца для нашей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уникально как источник энергии и жизни, формируя условия, необходимые для существования Земли. Понимание его роли помогает ценить и беречь нашу планету и природные ресурсы.
</a:t>
            </a:r>
            <a:endParaRPr lang="en-US" sz="31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2026-05-08T09:08:33Z</dcterms:created>
  <dcterms:modified xsi:type="dcterms:W3CDTF">2026-05-08T09:08:33Z</dcterms:modified>
</cp:coreProperties>
</file>