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человека и основы безопасности жизни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здоровья и правила безопасности в жизни каждого человека.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здоровья и безопасности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— это полное физическое, психическое и социальное благополучие. Безопасность обеспечивает защиту жизни и здоровья через знания и умения. Важно учиться этим с детства, чтобы избежать несчастных случаев.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тела формируется правильным питанием, регулярными физическими упражнениями и достаточным сном, а также отсутствием вредных привычек, таких как курение или чрезмерное употребление сладостей.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учащихся 5 класса показатель физического здоровья выражается устойчивым ростом, выносливостью и поддержанием нормального веса тела, что свидетельствует о полноценном развитии организма.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формирование полезных привычек, таких как активный образ жизни и здоровое питание, помогает сохранить физическое здоровье в будущем и предотвращает болезни.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здоровье ребёнка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569" y="2266178"/>
            <a:ext cx="252263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86215"/>
            <a:ext cx="275400" cy="22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70029"/>
            <a:ext cx="275400" cy="24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и социальное здоровье учащегося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Проявляется в положительном настроении, способности преодолевать стресс и выражать эмоции адекватно возрасту, обеспечивая внутреннее равновесие ребёнка.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эффективно общаться с одноклассниками, строить дружеские отношения и работать в коллективе является основой социальной гармонии и поддержки.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эмоциональное состояние ребёнка тесно связано с доброжелательной атмосферой в семье и классе, что способствует общему психическому благополучию.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 здоровье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рационе должны преобладать овощи, фрукты, каши и молочные продукты. Необходимо ограничивать сахар и продукты быстрого приготовления для поддержания здоровья и энергии.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рекомендуется уделять физической активности не менее 60 минут ежедневно, включая прогулки, игры или спорт. Это укрепляет организм и повышает выносливость.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 проявляются через грозы, наводнения и экстремальные температуры, требуя внимания и правильного реагирования.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риски включают неисправности электропроводки, утечки газа и аварии на дорогах, которые могут приводить к травмам и опасным ситуациям.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опасности выражаются в агрессии, буллинге и общении с незнакомцами, способных негативно влиять на безопасность ребёнка.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опасностей в повседневной жизни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категория угрожает жизни и здоровью, поэтому важно знать признаки опасностей и соблюдать правила профилактики.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 доме и школе: реальные примеры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бытовые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из случаев ребёнок получил ожог, дотронувшись до горячего утюга. Неправильное хранение бытовой химии привело к отравлению. Скользкий пол часто становится причиной падений дома.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в школьной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мокрые лестницы вызывают падения, спортинвентарь при неправильном использовании приводит к травмам. Электрические розетки, доступные детям, могут вызывать поражение током при неосторожности.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при опасной ситуации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по обеспечению безопасности и предупреждению вреда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 разговаривайте и не уходите с незнакомыми людьми, чтобы избегать потенциальной опасности и сохранить личную безопасность.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личной безопасности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дороги соблюдайте правила дорожного движения, а при езде на велосипеде обязательно надевайте шлем для защиты от травм.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занятий спортом используйте защитные средства, такие как наколенники и шлемы, чтобы снизить риск травм и обеспечить безопасность.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травм у школьников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травм связано с бытовыми и дорожными ситуациями, что подчёркивает важность осторожности в повседневной жизни.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соблюдение правил безопасности способны существенно снизить риск травматизма среди детей.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МВД России, 2023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играет ключевую роль в защите от инфекций, помогает предотвратить распространение болезней и снижает вероятность массовых эпидемий среди школьников и населения в целом.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как способ сохранения здоровья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соблюдение гигиенических правил — мытьё рук с мылом, чистая одежда — существенно уменьшает риск заражения вирусами и бактериями в повседневной жизни и школьном коллективе.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Плановые медицинские осмотры позволяют своевременно выявлять скрытые заболевания, что важно для профилактического лечения и успешного сохранения здоровья на долгие годы.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показывают, что школьники, соблюдающие профилактические меры, болеют реже и имеют меньше пропусков уроков из-за болезней, что положительно влияет на их учебу и общее самочувствие.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двигательной активности в жизни 5-классника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прогулки и активные игры способствуют развитию мышц, укреплению сердца и кровеносной системы, а также помогают формировать здоровые привычки с раннего возраста.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нагрузка сокращает уровень стресса, улучшает качество сна и усиливает концентрацию в школе, что подтверждают рекомендации ВОЗ о минимум 60 минутах активности ежедневно.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717333"/>
            <a:ext cx="4782600" cy="23561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Здоровые и вредные привычки школьника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таблице представлены привычки, которые влияют на состояние здоровья школьников, а также их примеры из повседневной жизни.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способствуют успешному обучению и хорошему самочувствию, в то время как вредные ухудшают здоровье и влияют на успеваемость.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и опросы школьников 2023 года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4825" y="1797831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28191"/>
            <a:ext cx="384600" cy="307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0575" y="1797831"/>
            <a:ext cx="32235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помогающие следить за здоровьем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Фитнес-трекеры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Носимые устройства фиксируют количество шагов, контролируют сон и активность, помогая ребёнку следить за физическим состоянием и поддерживать мотивацию к движению.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для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программы позволяют записывать рацион и количество воды, что способствует сбалансированному питанию и привычке следить за своим здоровьем.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цифровые платформы позволяют всей семье контролировать активность, создавать здоровую конкуренцию и поддерживать друг друга в достижении целей.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Уведомления и напоминания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гаджеты напоминают о необходимости делать перерывы, пить воду и заниматься зарядкой, что помогает выработать полезные привычки.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у подростков ухудшает дыхательные функции, снижает выносливость и негативно влияет на внешний вид, замедляя физическое развитие.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последствия вредных привычек для детей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газированных и энергетических напитков нарушает режим сна, вызывает быструю смену настроения и отрицательно влияет на концентрацию внимания в школе.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Нездоровое питание приводит к увеличению веса, раннему развитию хронических заболеваний и снижению общей жизненной энергии у детей уже в подростковом возрасте.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Оказание первой помощи: базовые навыки для школьника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обрабатывать ожоги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получении ожога важно сразу охладить поражённый участок холодной водой в течение 10–15 минут для уменьшения боли и предотвращения распространения повреждений кожи.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порезах и ссадинах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раны необходимо очистить антисептиком и наложить пластырь. Это уменьшит риск инфекции и обеспечит быстрое заживление без осложнений.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ушибе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ушибе следует приложить лёд на 10 минут через ткань, чтобы уменьшить отёк и боль. Важно сразу обратиться за помощью к взрослым и при необходимости вызвать скорую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в интернете включают мошенничество, фишинговые ссылки, кибербуллинг и нежелательные контакты с незнакомыми людьми, что может привести к неприятным последствиям.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Рекомендовано не делиться личными данными и использовать сложные пароли, чтобы защитить себя от взломов и нежелательного вмешательства в личную жизнь.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своевременно сообщать родителям или учителям о подозрительных сообщениях и ситуациях, чтобы избежать угроз и получить поддержку.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безопасность школьников в сети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использование гаджетов негативно сказывается на зрении, ухудшает качество сна и снижает способность концентрироваться на учёбе и важных делах.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влияние окружающей среды на здоровье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способствует росту заболеваний дыхательных путей, особенно среди детей городских школ, ухудшая их общее самочувствие и школьные показатели.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воды влияет на развитие кожных и желудочно-кишечных заболеваний, что в сочетании с загрязнением усиливает риск аллергий и хронических проблем у детей.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семьи и школы за здоровье и безопасность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привычек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создают основы здорового образа жизни, включая питание и личную гигиену, что влияет на поведение и безопасность ребёнка повседневно.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занятия по оказанию первой помощи и правилам безопасности формируют у детей необходимые знания для защиты себя и окружающих в различных ситуациях.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мероприятия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Уроки, походы и спортивные соревнования укрепляют ответственность за здоровье, развивают командный дух и воспитывают заботу о себе и других.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безопасность — фундамент счастливой жизни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Приобретаемые с детства полезные привычки и соблюдение правил безопасности создают условия для полноценного развития и успешной социализации ребёнка в современном мире.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2026-05-08T10:56:17Z</dcterms:created>
  <dcterms:modified xsi:type="dcterms:W3CDTF">2026-05-08T10:56:17Z</dcterms:modified>
</cp:coreProperties>
</file>