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 и НИ: как не ошибаться в школе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отрицание, усиление и пишем грамотно в любой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начать изучение НЕ и НИ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уже знакомы школьникам по простым примерам, но трудности возникают, когда нужно выбрать слитное или раздельное написание и различить похожие по смыслу случаи.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повторяющихся конструкциях НИ показывает перечисление без исключений: ни мама, ни папа, ни брат. Для выбора частицы нужно читать предложение целиком и учитывать его значение.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чаще усиливает отрицание и подчёркивает полное отсутствие: никто не пришёл, нигде не было, ни одного слова. Здесь важен общий смысл всей фразы, а не только отдельное слово.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обычно просто отрицает действие, признак или предмет: не пришёл, не высокий, не правда. В предложении оно помогает прямо сказать, чего нет или что не произошло.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НЕ и НИ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НЕ в школьных заданиях.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школьного курса русского языка для 5 класса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НЕ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чаще пишется раздельно при простом отрицании, но слитное написание появляется, если слово образует новое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НИ в словах и сочетаниях.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школьного курса русского языка для 5 класса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НИ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связано с общим отрицанием и часто усиливает его, особенно в словах с частицей ни- и в повторяющихся конструкциях.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между НЕ и 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 отрицания, противопоставления, повтора и на части речи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пишутся слитно с НЕ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становится частью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без НЕ не употребляются, поэтому частица превращается в часть основы. Так появляются привычные слова вроде неряха, невежда и ненавидеть. На иллюстрации удобно показать, что выделенная часть уже не отделяется от слова.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 — новое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 НЕ возникает не просто отрицание, а другое по смыслу слово: неправда, ненастье, недруг. Для ученика важно увидеть, что здесь речь идёт уже не о «не + слово», а о новом языковом значении.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примеры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помогает отличить обычное отрицание от слова, которое стало единым целым. Поэтому в заданиях полезно сравнивать пары: правда — неправда, друг — недруг, погода — ненастье. Такие примеры хорошо работают в таблицах и на картинках.
</a:t>
            </a:r>
            <a:endParaRPr lang="en-US" sz="13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типовым школьным упражнениям; данные условные, для наглядного сравнения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разные случаи написания
</a:t>
            </a:r>
            <a:endParaRPr lang="en-US" sz="213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орфограммы чаще всего попадаются в учебных заданиях по теме.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отрабатывают раздельное НЕ с глаголами; реже, но регулярно встречаются слова с НИ и случаи слитного написания.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и деепричастиями НЕ обычно пишется раздельно: не пришёл, не спеша, не заметив. Это базовый случай, который важно довести до автоматизма на уроках и в домашних заданиях.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из-за привычки ориентироваться только на слух: на слух формы с НЕ часто воспринимаются как одно слово. Поэтому полезно проговаривать действие целиком и проверять, есть ли именно отрицание.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лишь слова, которые без НЕ не употребляются: ненавидеть, недоумевая. Здесь речь идёт уже не о частице, а о цельной словарной форме.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глаголами и деепричастиями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возможно, если слово с НЕ обозначает новое понятие или новое качество: неправда, невежа, невысокий, недружелюбный. В таких случаях значение меняется заметно.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пишется при противопоставлении: не правда, а ложь; не высокий, а низкий. Само сравнение двух признаков сразу подсказывает, что здесь работает отрицание, а не новое слово.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слова с зависимыми словами: не очень высокий, не совсем понятный. Они помогают увидеть, что отрицание относится к признаку, а не образует новое слово.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сравнивать короткие пары: высокий — невысокий, друг — недруг, правда — неправда. Такой приём помогает быстро увидеть разницу между смыслом и орфографией.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существительными и прилагательными
</a:t>
            </a:r>
            <a:endParaRPr lang="en-US" sz="24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НЕ с наречиями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противопоставлении НЕ пишется отдельно: не громко, а тихо; не далеко, а близко. Смысл сравнения здесь важнее формы слова.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Ослабленное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не совсем, не очень, не всегда частица НЕ сохраняет значение частичного, ослабленного отрицания и помогает точно выразить мысль.
</a:t>
            </a:r>
            <a:endParaRPr lang="en-US" sz="994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наречие можно заменить словом без отрицания, пишется слитно: негромко — тихо, недалеко — близко, нелегко — трудно.
</a:t>
            </a:r>
            <a:endParaRPr lang="en-US" sz="12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из школьного курса русского языка; условная схема для наглядного сравнения.
</a:t>
            </a:r>
            <a:endParaRPr lang="en-US" sz="775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НЕ и НИ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запоминают целиком: смысл выражения часто важнее отдельного слова.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формы с НИ, передающие отсутствие или перечисление; выражения с НЕ обычно связаны с оценкой и отношением.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словах на НИ-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никто, ничто, нигде, никогда, никак и нисколько передают отсутствие действия, места, времени или признака и обычно сочетаются с отрицательным сказуемым.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узнавать по общей начальной части ни-. Она сразу подсказывает, что перед вами форма с усиленным отрицанием, а не обычное слово.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стало частью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формах НИ не отделяется: это не отдельная частица, а часть целого слова. Поэтому пишется слитно и не разбирается на отдельные элементы.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типа Никто не пришёл или Нигде не было следов слово с ни- помогает усилить отрицание и точно передать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в словах и в сочетаниях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как часть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никто, ничто, нигде, никогда, никуда и нисколько пишутся слитно. Здесь НИ уже входит в состав слова и обозначает полное отрицание.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как усиление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ни слова, ни разу, ни звука частица НИ усиливает отрицание. Она помогает показать, что действие не произошло вовсе или повторилось ни одного раза.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увидеть, где нужна частица, а где — слитное написание.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из школьной практики изучения темы «НЕ и НИ».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варианты
</a:t>
            </a:r>
            <a:endParaRPr lang="en-US" sz="256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либо с заменой НЕ на НИ, либо с неверным выбором слитного и раздельного написания.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НЕ или 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 путаться в предложениях и коротких текстах.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типов упражнений для наглядности на уроке русского языка.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упражнения помогают лучше запомнить правило
</a:t>
            </a:r>
            <a:endParaRPr lang="en-US" sz="189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с одной орфограммой удобнее для проверки и самопроверки.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задания на вставку и выбор написания; именно они лучше всего тренируют внимание к контексту.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чаще всего обозначает обычное отрицание. С глаголами оно обычно пишется раздельно: не был, не сделал, не видел; именно это правило встречается в речи чаще всего.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 запоминания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может писаться слитно, если слово получает новое значение или без НЕ не употребляется: неправда, невысокий, недруг. Тогда частица становится частью слова.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усиливает отрицание и часто входит в слова и устойчивые сочетания: никто, нигде, ни одного, ни капли. Для выбора всегда важны смысл, противопоставление и повтор.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22" y="3184796"/>
            <a:ext cx="583537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себя в тексте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слова с отрицанием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быстро отметьте не, ни, никто, ничто, нигде, никогда. Это помогает сразу увидеть места, где возможна орфографическая ошибка и нужен особый выбор.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есть ли противопоставление, перечисление или устойчивое выражение. Часто именно соседние слова подсказывают, почему пишется НЕ или НИ.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предложение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зависит не только от одного слова, но и от общего смысла. Поэтому важно не торопиться и учитывать всю фразу.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 короткими моделями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помнить конструкции не только... но и, ни разу, ни слова, не очень, не совсем. Они встречаются часто и требуют внимательности.
</a:t>
            </a:r>
            <a:endParaRPr lang="en-US" sz="1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контекст помогают писать правильно
</a:t>
            </a:r>
            <a:endParaRPr lang="en-US" sz="2607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определить смысл слова, его часть речи и роль в предложении, выбор между НЕ и НИ становится понятным. Такой подход помогает писать грамотно и уверенно.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2026-05-22T11:27:22Z</dcterms:created>
  <dcterms:modified xsi:type="dcterms:W3CDTF">2026-05-22T11:27:22Z</dcterms:modified>
</cp:coreProperties>
</file>