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католическая реформация в Европе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вера изменила Европу XVI века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подготовило религиозные перемены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XVI века многие люди были недовольны богатством духовенства, продажей индульгенций и слабой церковной дисциплиной. Книгопечатание ускорило распространение новых идей, а короли и князья всё чаще стремились к самостоятельности от папы.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Швейцария: один из первых центров Реформации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Цюрих и Ульрих Цвингли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1520-е годы Цвингли начал преобразования в Цюрихе. Его сторонники требовали более простого богослужения и отказа от многих обрядов, которые считали лишними.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церковная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храмах уменьшали число украшений, убирали иконы и изображения, а службы проводили на понятном для горожан языке. Это делало веру ближе к повседневной жизни.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кантонов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швейцарские земли приняли перемены. Одни города и кантоны поддержали реформаторов, другие остались католическими, поэтому споры быстро переросли в конфликты.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Прочность протестантизма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противостояние, Швейцария стала одним из первых регионов Европы, где протестантские идеи получили устойчивую поддержку и собственные церковные традиции.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Кальвинизм и его распространение в Европе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Кальвина стало особенно заметным там, где горожане и часть знати искали более строгую и организованную церковную жизнь.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кальвинизм получил в нескольких регионах сразу, что показывает его быстрый выход за пределы Женевы.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урока; схема распространения по указанным регионам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Женева при Жане Кальвине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строгих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Женева при Кальвине стала городом, где религиозная жизнь строго контролировалась. Власти следили за посещением богослужений, поведением жителей и соблюдением нравственных норм, поэтому повседневная жизнь была очень дисциплинированной.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придавали чтению Библии и обучению. В городе развивались школы, а грамотность считалась важной частью христианской жизни. Это помогало укреплять новые религиозные взгляды и воспитывать последователей.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реформатского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Женевы идеи Кальвина распространялись далеко за пределы города. Сюда приезжали проповедники, ученики и сторонники реформ, чтобы учиться и затем переносить опыт в другие страны Европы.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гугеноты и религиозные войны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гугенотов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протестантов стали называть гугенотами. Среди них было много дворян, горожан и образованных людей, но большая часть населения оставалась католической.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между католиками и гугенотами усиливались. Споры о вере постепенно превращались в борьбу за влияние при дворе и в городах.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XVI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Франции вспыхнули кровавые религиозные войны. Страна оказалась расколота, а противостояние затронуло не только церковь, но и политику.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Варфоломеевская ночь, 1572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самых страшных событий стала Варфоломеевская ночь. В Париже и других городах были убиты тысячи протестантов, что усилило страх и ненависть.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240219"/>
            <a:ext cx="4208700" cy="16649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в разных странах Европы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 каждой стране Реформация имела собственных лидеров и особые последствия.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шла по-разному, но везде влияла и на церковь, и на государственную власть.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урока по истории Европы XVI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488" y="2170450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4256" y="2167825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Нидерланды: вера и борьба за независимость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Кальвинизм как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Кальвинизм получил поддержку среди тех, кто был недоволен испанской властью. Для многих он стал не только религией, но и знаком сопротивления навязанному порядку.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правители сурово преследовали протестантов. Жёсткие меры не остановили недовольство, а, наоборот, усилили желание местных жителей защищать свои права.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свободе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спор постепенно превратился в борьбу за политическую независимость. Вера стала объединять тех, кто хотел освободиться от власти чужого монарха.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Горожане, ремесленники и часть знати по-разному поддерживали сопротивление, но их связывало общее стремление к самостоятельности и защите местных традиций.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Англия: особый путь Реформации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827950" y="1826350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 Римом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Генрихе VIII Англия порвала связь с папой римским. Король объявил себя главой английской церкви и тем самым усилил собственную власть в стране.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21307" y="2610562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вера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перемен были не только религиозными. Монарх стремился сделать церковь более независимой от Рима и подчинить её интересам английской короны.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24781" y="3409063"/>
            <a:ext cx="4192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церковная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Елизавете I Англиканская церковь получила более устойчивое устройство. Она стала важной частью государственной жизни и постепенно укрепила свои позиции.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19260" y="4200751"/>
            <a:ext cx="41883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английского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Реформация развивалась сверху, по воле правителей. Поэтому церковные изменения тесно связались с политикой и укреплением королевской власти.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 стране начиналась Реформация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распространения реформаторских идей в Европе XVI века.
</a:t>
            </a:r>
            <a:endParaRPr lang="en-US" sz="1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реформация: ответ Церкви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злоупотреблений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признала, что часть проблем связана с поведением духовенства. Она стала строже следить за порядком в приходах, дисциплиной священников и качеством их службы верующим.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священников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уделили образованию будущих священников. Для них усилили обучение, чтобы проповеди были понятнее, а церковная служба — более организованной и убедительной для прихожан.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единства веры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стремилась удержать верующих, не уступая протестантам в главном: папской власти, церковном предании и традиционных таинствах. Так защищали единое католическое учение.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позиций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реформация помогла церкви вернуть доверие во многих странах. Там, где протестантизм не победил полностью, католицизм сохранил влияние и стал действовать более собранно.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собор: главные решения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длился почти двадцать лет и стал главной опорой католического обновления в XVI веке.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важнейшие решения были направлены на укрепление церкви изнутри и защиту её авторитета.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Постановления Тридентского собора (1545–1563); обобщение по учебным материалам по истории Нового времени
</a:t>
            </a:r>
            <a:endParaRPr lang="en-US" sz="6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иезуиты меняли лицо Католической церкви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где учили по-новому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Иезуиты открывали школы в городах Европы, потому что считали образование лучшим способом укрепить веру. Их ученики изучали не только богословие, но и языки, историю, риторику, чтобы уверенно спорить и убеждать.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и защита веры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отправлял своих членов в разные страны и даже далеко за пределы Европы. Там они проповедовали католичество, поддерживали церковь и помогали ей отвечать на вызовы протестантов и местных традиций.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856" y="1773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3602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церковь боролась с ересью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суд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Инквизиция проверяла взгляды и поведение людей, которых подозревали в ереси. Её задача заключалась не только в наказании, но и в сохранении единства веры в католических странах.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запрещённых книг ограничивал распространение протестантских идей и спорных учений. Через контроль над чтением церковь пыталась влиять на мысли верующих и не допустить раскола.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применялись по-разному, но в целом показывали стремление Католической церкви удержать людей в одном вероучении. В XVI веке вера была тесно связана с политикой и порядком.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1540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основания ордена иезуитов, который стал одним из главных защитников католического обновления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 время церковь особенно поддерживала яркое и торжественное искусство, которое должно было впечатлять и укреплять веру людей.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об ордене иезуитов и эпохе барокко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Протестантизм и католицизм: главные различия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курса истории Нового времени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отличались взгляды двух христианских направлений на церковную власть, богослужение и путь к спасению.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заключалось в понимании авторитета в церкви: протестанты ставили на первое место Библию, а католики сохраняли традицию и папскую власть.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протестантизм укрепился сильнее всего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шла неравномерно: в одних регионах её поддержали горожане и правители, а в других католическая традиция оказалась сильнее.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Европы раскололась по регионам, и это напрямую повлияло на политику и культуру.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распространения протестантизма в Европе по учебным картам и материалам
</a:t>
            </a:r>
            <a:endParaRPr lang="en-US" sz="7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Реформации для Европы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королевская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правители стали меньше зависеть от папы римского и получили больше влияния на церковь. Это усилило власть монархов и сделало религию частью государственной политики.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между католиками и протестантами привели к долгим конфликтам. В разных странах вспыхивали войны, а иногда противостояние перерастало в жестокие расправы и массовые преследования.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и новые союзы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веры люди покидали родные места, а государства искали союзников по религиозным и политическим причинам. Европа стала более разделённой, но и более связанной дипломатией.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верующие старались читать Библию и молитвенники на родном языке. Поэтому интерес к чтению и письму постепенно возрастал, особенно в городах и среди образованных слоёв.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личности эпохи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843839" y="1900020"/>
            <a:ext cx="1262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Лютер выступил против продажи индульгенций и положил начало Реформации в Германии. Его идеи быстро распространились и заставили многих задуматься о власти церкви и личной вере.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435103" y="1892442"/>
            <a:ext cx="1262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Ульрих Цвингли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Цюрихе Цвингли начал церковные преобразования, добиваясь более простого богослужения. Он помог Швейцарии стать одним из первых центров протестантского движения.
</a:t>
            </a:r>
            <a:endParaRPr lang="en-US" sz="700" dirty="0"/>
          </a:p>
        </p:txBody>
      </p:sp>
      <p:sp>
        <p:nvSpPr>
          <p:cNvPr id="14" name="Text 4"/>
          <p:cNvSpPr txBox="1"/>
          <p:nvPr/>
        </p:nvSpPr>
        <p:spPr>
          <a:xfrm>
            <a:off x="4043115" y="1892442"/>
            <a:ext cx="1262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 Кальвин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Кальвин создал в Женеве строгую церковную систему, основанную на дисциплине и труде. Его учение быстро вышло за пределы города и повлияло на многие страны Европы.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5644459" y="1899980"/>
            <a:ext cx="12639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Генрих VIII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король разорвал связь с папой римским и объявил себя главой церкви. Так начался особый английский путь Реформации, где религия тесно переплелась с властью.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7244596" y="1898492"/>
            <a:ext cx="12639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Игнатий Лойола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Лойола основал орден иезуитов, который стал важной опорой Католической церкви. Иезуиты учили, проповедовали и помогали католицизму ответить на вызов протестантов.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Реформации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расколола западное христианство, а католическое обновление помогло церкви укрепиться и измениться. В XVI веке вера стала не только делом совести, но и важной частью политики Европы.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2026-06-02T06:39:56Z</dcterms:created>
  <dcterms:modified xsi:type="dcterms:W3CDTF">2026-06-02T06:39:56Z</dcterms:modified>
</cp:coreProperties>
</file>