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внешнего угла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внешний угол помогает быстро находить неизвестные значения.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продолжить сторону треугольника за вершину, возникает внешний угол. Он связывает внутренние углы фигуры и помогает решать задачи, доказывать свойства и проверять построения.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внешний угол и зачем он нужен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внешнего угла треугольника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образуется вне треугольника, между продолжением его стороны и соседней стороной. Он не лежит внутри фигуры, но связан с её вершиной.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получают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внешний угол, одну сторону треугольника продолжают за вершину. При этой же вершине появляется угол, смежный с внутренним углом треугольника.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их бывает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вершины можно получить два внешних угла, если продолжать разные стороны. В задачах обычно рассматривают тот, который соответствует указанному продолжению стороны.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внутреннего и внешнего углов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Смежная пара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угол и внешний угол при одной вершине образуют смежные углы. Поэтому их сумма всегда равна 180°, как на прямой линии.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видеть общую вершину, продолжение стороны и прямую, на которой лежат смежные углы. Эти отметки помогают не перепутать нужные углы.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внутренний угол равен 65°, то внешний находят вычитанием из 180°: получается 115°. Такой приём удобно использовать в коротких задачах.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внутренний угол при вершине, два удалённых внутренних угла и внешний угол. Это помогает увидеть главное соотношение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дают 180°, а внешний угол равен сумме двух удалённых внутренних углов и больше каждого из них.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одном треугольнике: что с чем сравнивают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достаточно сложить два удалённых внутренних угла, чтобы сразу получить внешний угол без дополнительных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одно правило: внешний угол находится простым сложением двух внутренних углов, не смежных с ним.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 геометрии 7 класса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внешнего угла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внутреннего и внешнего углов при одной вершине.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7 класс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внешний угол удобно находить через вычитание из развернутого угла, если известен внутренний угол при той же вершине.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внешний угол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способе решения через сумму и проверку по смежным углам.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конкретными числами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8740" y="1955581"/>
            <a:ext cx="5085548" cy="793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удалённых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удалённых внутренних угла равны 35° и 55°, их сумма составляет 90°. Значит, внешний угол при выбранной вершине тоже равен 90°.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8740" y="3604499"/>
            <a:ext cx="5085548" cy="793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угол при той же вершине равен 90°, потому что смежные углы вместе дают 180°. Это удобно использовать как вторую проверку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 не только сравнение величин, но и причину этого свойства: внешний угол складывается из двух положительных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двух положительных углов всегда больше каждого слагаемого, поэтому внешний угол превосходит оба удалённых внутренних угла.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внешний угол больше каждого удалённого угла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меньше 180°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внешний угол равен сумме двух несмежных внутренних, то эти два угла вместе не могут быть больше самого внешнего угла. Значит, их сумма всегда меньше 180°.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внешний и внутренний углы при одной вершине смежные, поэтому их сумма равна 180°. Отсюда получают важный вывод: сумма трёх внутренних углов треугольника тоже равна 180°.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следствия удобно использовать одновременно: сначала находят внешний угол по двум удалённым, затем проверяют результат через внутренний угол при вершине. Если ответы совпали, вычисление выполнено верно.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из свойства внешнего угла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упражнения по геометрии 7 класса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 теме и ответы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короткие примеры, которые часто встречаются в упражнениях по геометрии 7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используется одно правило: внешний угол находят либо сложением двух удалённых углов, либо вычитанием внутреннего угла при вершине из 180°.
</a:t>
            </a:r>
            <a:endParaRPr lang="en-US" sz="13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внешним углом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не те 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 ошибке прибавляют внешний угол к внутреннему углу при той же вершине. На самом деле нужно складывать только два внутренних угла, не смежных с внешним.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различать смежные и несмежные углы. Полезно сначала отметить на рисунке продолжение стороны, общую вершину и углы внутри треугольника.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верный по виду результат лучше проверить: внешний угол должен быть больше каждого из двух удалённых углов и вместе с внутренним при вершине давать 180°.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правилу внешнего угла треугольника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одинаковый итог показывает, что правило внешнего угла работает и для вычислений, и для самопроверки без дополнительных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приводят к одному числу, поэтому любое расхождение в ответе сразу указывает на ошибку в рассуждении.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геометрии 7 класса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получить один и тот же результат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быстро находить неизвестные углы в задачах, где даны только два внутренних угла или внутренний угол при вершине и требуется внешний.
</a:t>
            </a:r>
            <a:endParaRPr lang="en-US" sz="1377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удобно для самопроверки: если внешний угол найден по сумме удалённых углов и по правилу смежности одинаково, ответ можно считать надёжным.
</a:t>
            </a:r>
            <a:endParaRPr lang="en-US" sz="1377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продолжена сторона треугольника, свойство позволяет сразу увидеть нужные углы и не тратить время на лишние построения и вычисления.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геометрии 7 класса это одно из базовых свойств, которое часто встречается в коротких заданиях, где важны точность и аккуратное чтение рисунка.
</a:t>
            </a:r>
            <a:endParaRPr lang="en-US" sz="1332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свойство внешнего угла особенно полезно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Складная линейка как модель угла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складную линейку не полностью, её звенья образуют угол, похожий на внешний. Продолжение одной из частей помогает увидеть, как угол возникает не внутри фигуры, а снаружи. Такая модель делает понятие наглядным и легко запоминаемым.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 ломаная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форме крыши с изломом можно заметить тот же принцип: одна линия продолжается дальше, и рядом появляется внешний угол. Это же видно на ломаной линии на чертеже, где продолжение стороны сразу выделяет нужный угол.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предметами и моделями из 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основные утверждения, которые нужно знать и применять при решении задач на внешний угол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факта связаны между собой и позволяют не только находить угол, но и проверять правильность ответа разными способами.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и формулы по теме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короткая проверка помогает быстро повторить правило и увидеть, какие утверждения верны, а какие противоречат свойству внешнего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утверждения подтверждаются правилом, а третье — нет; значит, внешний угол всегда можно вычислить и сравнить с удалёнными углами.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 теме «Внешний угол треугольника»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 основных свойств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нужно запомнить о внешнем угле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образуется при продолжении стороны, смежен с внутренним углом и равен сумме двух удалённых внутренних углов. Это удобно для быстрых и точных решений.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2026-05-29T01:24:26Z</dcterms:created>
  <dcterms:modified xsi:type="dcterms:W3CDTF">2026-05-29T01:24:26Z</dcterms:modified>
</cp:coreProperties>
</file>