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существования донского казачества и начало хозяйственного освоения Дона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пограничная среда Дона сформировала особый уклад жизни и хозяйства казаков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пограничье XVI–XVII веков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южной окраине Русского государства складывался мир постоянного движения, риска и поиска вольной жизни. Здесь пересекались интересы соседних держав, а новые поселения росли у рек, где были вода, пастбища и удобная защита.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 основа хозяйства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рыболовство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давал воду, рыбу и удобные пути сообщения, поэтому речные берега становились естественным центром расселения и хозяйственной активности, связывая поселения между собой и с соседними землями.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пастбища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степные пространства позволяли развивать выпас скота и коневодство. Подвижное хозяйство помогало использовать большие участки земли без сложной обработки и быстро реагировать на угрозы.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и лесостепь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луга и лесостепные участки обеспечивали сенокосы, дичь, мед, древесину и топливо. Это делало хозяйство более устойчивым и позволяло распределять занятия по сезонам.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рядом друг с другом создавали условия для нескольких видов занятий одновременно. Поэтому донское хозяйство с самого начала было многопрофильным и гибким, а не узко специализированным.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существования донских казаков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хозяйство казаков опиралось на несколько взаимосвязанных занятий и помогало выживать в условиях пограничья.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строилась на сочетании промыслов, скотоводства, обмена и службы; именно разнообразие занятий снижало зависимость от одного источника дохода.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теме раннего хозяйства донского казачества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591" y="392225"/>
            <a:ext cx="3394117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на Дону как важнейший промысел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было одним из самых массовых занятий, потому что Дон, ерики, старицы и протоки давали богатые уловы и позволяли вести промысел почти весь год.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орудия 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добычи использовали сети, неводы, верши и крючья. Такой набор приспособлений помогал ловить рыбу в разных условиях и приспосабливаться к изменению уровня воды и течения.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служила повседневной пищей и важным запасом на случай неурожая, военной опасности или долгих переходов. Это делало промысел вопросом не только дохода, но и выживания.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ценились судак, лещ, сазан, сом и осетровые. Их добыча обеспечивала не только собственное потребление, но и обмен с соседями на хлеб, металл и другие нужные вещи.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собирательство в степной и лесостепной зоне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снабжала семьи мясом, мехами, кожей, перьями и костью. Эти материалы использовали в быту, для одежды, снастей и предметов обмена, поэтому промысел имел практическую ценность.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Охотились на зайца, лису, волка, кабана, птицу и мелкую дичь. Разный состав добычи отражал богатство степной и лесостепной природы и зависел от сезона и места.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даров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собирали мед, ягоды и дикие плоды. Собирательство дополняло охоту и помогало расширять пищевые запасы там, где пашня еще развивалась слабо.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удалённых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отдалённых местах, где земледелие было ограничено, именно охота и собирательство сильнее связывали хозяйство с природной средой и поддерживали жизнь небольших поселений.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хозяйственных занятий донских казаков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занятий менялось по месту и времени, но раннее хозяйство явно держалось на промыслах и подвижных формах труда.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промыслов и скотоводства показывает зависимость от природной среды и необходимость сохранять гибкость в условиях пограничья.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структуры занятий донских казаков по раннему периоду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и коневодство в казачьем быту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давало мясо, молоко, кожу и шерсть, то есть обеспечивало семью не только пищей, но и материалами для одежды, утвари и хозяйственных нужд.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и степь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была незаменима для передвижения по широким степям, охраны рубежей и участия в походах. Без коня казачий образ жизни был бы невозможен.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Общинные пастбища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Табуны выпасались на общинных пастбищах, что требовало согласованных правил пользования землёй. Совместный выпас укреплял взаимную зависимость семьи и станицы.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достатка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скота считалось важным признаком благосостояния. Оно показывало, насколько семья может обеспечить себя в быту, пережить трудный сезон и участвовать в общественной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хозяйственного освоения донских земель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освоения сложилась в условиях миграции, обороны и постепенного закрепления населения на удобных участках Дона.
</a:t>
            </a:r>
            <a:endParaRPr lang="en-US" sz="8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поселения и формы жилища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ставили на островах, у проток, в речных излучинах и возле балок. Такое расположение давало естественную защиту и позволяло быстро заметить приближение опасности.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строили из дерева, камыша и глины. Эти материалы были доступны на месте, поэтому строительство не требовало дальних перевозок и хорошо соответствовало условиям раннего освоения.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жильём находились амбары, загоны для скота, хозяйственные постройки и места хранения снастей. Поселение сразу было устроено как единое рабочее пространство.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застройки отражал сочетание мобильности и готовности к обороне. Жизнь в ранних поселениях требовала быстро собираться в дорогу, сохранять имущество и защищать общину.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как более позднее направление хозяйства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Пашенное земледелие развивалось осторожно, потому что население долго сохраняло подвижность, а угрозы набегов мешали долгому закреплению на одном участке и регулярному уходу за полем.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донских землях сеяли рожь, пшеницу, ячмень и просо. Эти культуры были относительно устойчивы к местным условиям и позволяли сочетать хлебопашество с другими видами труда.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Огородничество дополняло полевое хозяйство и давало овощи для повседневного питания. Собственный урожай снижал зависимость от привозного хлеба и укреплял продовольственную устойчивость семьи.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оседлости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пашни постепенно меняло образ жизни казаков: рядом с промыслами появлялись более устойчивые формы поселения, а хозяйство становилось менее зависимым от сезонных перемещений.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 с соседними регионами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выменивали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предлагали рыбу, соль, кожу, меха, скот и продукты промыслов, а взамен получали хлеб, металл, оружие, ткани и нужные в быту изделия.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связывал Дон с Русью, украинскими землями, Поволжьем и Кавказом. Пограничное положение делало эти контакты особенно важными для снабжения и выживания поселений.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пути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Торговали не только в крупных пунктах, но и через переправы, ярмарки, речные пристани и временные стоянки. Движение товаров шло по воде и сухопутным тропам.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помогала восполнять нехватку того, чего не давала степная среда, и расширяла круг хозяйственных связей, делая казачий мир частью более широкого регионального обмена.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Дона стало смешанным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отдельные причины, а их совместное действие: каждое занятие усиливало другое и помогало приспосабливаться к нестабильной пограничной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хозяйство стало рациональным ответом на риск и сезонность: оно позволяло распределять труд, снижать потери и быстрее восстанавливаться после неурожаев или набегов.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реконструкция на основе обобщения исторических сведений о хозяйстве донского казачества
</a:t>
            </a:r>
            <a:endParaRPr lang="en-US" sz="6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 добыча как часть хозяйственного уклада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 рубежах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Сторожевая служба и участие в походах были связаны с охраной переправ, степных путей и рубежей. За это казаки получали жалованье, признание и доступ к добыче.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Трофеи и доход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активность приносила не только престиж, но и реальные материальные выгоды: оружие, лошадей, скот и другие трофеи, которые усиливали хозяйство семьи и станицы.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промыслов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готовность обеспечивала безопасность рыболовных и пастбищных угодий, а также позволяла удерживать контроль над важными местами, где проходили переправы и торговые пути.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и 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донских казаков служба не отделялась от повседневного труда. Она была одновременно долгом перед общиной и способом сохранить самостоятельность в пограничном мире.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хозяйственной жизни донских казаков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традиционном хозяйстве донских казаков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занятия распределялись по временам года и как хозяйственный цикл сочетал труд, заготовки и оборону.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ритм определялся природой и безопасностью: в разные сезоны менялись приоритеты, но все занятия были взаимосвязаны и поддерживали устойчивость общины.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Община, круг и распределение ресурсов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пастбища и рыбные угодья часто использовались совместно. Такой порядок помогал выживать на степной окраине, где отдельное хозяйство было уязвимо и неустойчиво.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на круге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вопросы обсуждались на круге, где учитывались интересы станицы, распределение обязанностей и защита общих ресурсов. Это поддерживало согласие и снижало внутренние конфликты.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взаимопомощь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воинского равенства предполагали, что добыча, служба и труд связаны с коллективной ответственностью. Взаимопомощь была не абстрактной нормой, а практической необходимостью.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станице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Общинные правила ограничивали резкое имущественное расслоение, защищали слабые хозяйства и укрепляли дисциплину. Благодаря этому поселение сохраняло устойчивость в сложной пограничной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хозяйственного освоения Дона и рост казачьих поселений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выгодных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начиналось с закрепления за реками, переправами и участками, где было удобно ловить рыбу, выпасать скот и контролировать движение людей и грузов.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жилища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появлялись зимовники и курени, рассчитанные на подвижный образ жизни. Они позволяли быстро обустроиться на новом месте и при необходимости так же быстро его покинуть.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станицам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поселения становились более устойчивыми, а связи между ними — прочнее. Объединение людей в станицы помогало защищать промыслы и распределять ресурсы.
</a:t>
            </a:r>
            <a:endParaRPr lang="en-US" sz="871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охватывало поймы, острова и пригодные для пашни участки. Так пограничная зона постепенно превращалась в организованное пространство хозяйства, труда и повседневной жизни.
</a:t>
            </a:r>
            <a:endParaRPr lang="en-US" sz="8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освоения донского региона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роль играли доступ к воде, пастбищам и промыслам, а также приток людей, ищущих свободные земли и возможности для самостоятельного хозяйства.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дали природа и переселение; остальные факторы ускоряли закрепление населения и превращали разрозненные стоянки в устойчивые поселения.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реконструкция на основе обобщения исторических сведений о заселении и освоении Дона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раннего хозяйства для формирования казачьей идентичности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Промыслы, скотоводство и торговля учили быстро приспосабливаться к переменам природы и обстановки. Для казаков это было не временным опытом, а основой повседневной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и 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речные пути и привычка к движению сделали казачье сообщество особенно подвижным. Такая мобильность сочеталась с постоянной военной настороженностью и дисциплиной.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на промыслах, в хозяйстве и на службе укрепляла взаимную ответственность. Именно коллективность помогала сохранять устойчивость в неблагоприятной пограничной среде.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самостоятельного труда, службы и общинных правил сформировало особый образ жизни. Донское казачество воспринимало себя как сообщество свободных людей, связанных общими обязанностями.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казачество: труд, служба, освоение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донского казачества показывает, как на пограничной территории из промыслов, скотоводства, земледелия, торговли и службы сложился устойчивый и самобытный хозяйственный мир.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2026-06-01T06:55:07Z</dcterms:created>
  <dcterms:modified xsi:type="dcterms:W3CDTF">2026-06-01T06:55:07Z</dcterms:modified>
</cp:coreProperties>
</file>