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русском языке: продолжение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нам говорить точно и красиво.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важно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складывается из слов, как узор из маленьких деталей. У каждого слова есть значение, звучание и написание. Умение замечать это помогает читать, говорить и писать без лишних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предмет, действие, признак или количество. Например, дом, бежит, весёлый и два сообщают о разных явлениях в окружающем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нужно уметь узнавать в речи. Его значение помогает понять, о чём говорится, и выбрать нужное слово для ответа.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соединяются друг с другом, они образуют предложения. Тогда мысль становится понятной, точной и удобной для общения с другими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маленькая подсказка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слово берёза и сразу представляет стройное дерево с белой корой. В памяти появляется знакомый образ, и слово будто рисует картинку. Так язык помогает не только называть предмет, но и вспоминать его признаки.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в памяти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берёзовый уже не называет дерево прямо, а подсказывает, что речь связана с ним. Берёзовый сок, берёзовый лес, берёзовая роща — в каждом примере слово помогает узнать знакомый образ. Это удобно и очень по-русски.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Берёзовый след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называют только один предмет или явление. Например, карандаш, воробей и тетрадь обычно не путают читателя.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одно значение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нужное значение, читают всё предложение целиком. Соседние слова подсказывают, о чём идёт речь, и путаница исчезает.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помогает предложение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ручка, лист и звезда значений больше одного. Такое слово может означать разные вещи, и это не ошибка, а особенность языка.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несколько значений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422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2884" y="1474950"/>
            <a:ext cx="438000" cy="43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291672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помогает назвать предмет или признак без загадок. В выражениях железный гвоздь и сладкий чай слова используются именно так, как мы привыкли их понимать.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37222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значение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42134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делает речь ярче и выразительнее. В выражениях золотые руки и железная воля слово уже рисует образ, а не просто называет вещь.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7684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близкие по смыслу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похожие предметы, признаки или действия, но не звучат одинаково. Например, большой, огромный и крупный помогают говорить точнее.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отличаться оттенком значения. Одно слово звучит мягче, другое — сильнее, а третье лучше подходит к определённой 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полезны, когда не хочется повторять одно и то же. Речь становится живее, интереснее и приятнее для слушателя.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822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2884" y="1474950"/>
            <a:ext cx="438000" cy="43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3082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291672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сравнивать признаки: высокий — низкий, добрый — злой. Благодаря им легко заметить различия между предметами, людьми и явлениями.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837222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признаки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142134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антонимы называют разные действия или состояния: бежать — стоять, входить — выходить. Такие пары делают речь точной и понятной без длинных объяснений.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87684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— одинаковые слова с разными значениями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называют разные предметы или действия. Например, ключ может быть дверным или родником, а коса — причёской или инструментом для работы.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такие слова, нужно читать всё предложение. Контекст сразу подсказывает, о каком значении идёт речь, и маленькая языковая путаница быстро исчезает.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разобрать слово по составу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разбора слова по составу от конца к началу, чтобы не перепутать части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общая часть родственных слов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в которой живёт его общий смысл. Именно по корню можно понять, что слова лес, лесник и лесной связаны между собой.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корень одинаковый, поэтому они как будто входят в одну семью. Если заметить общий корень, легче увидеть, какие слова образованы от одного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помогает не только понимать значение, но и находить проверочные слова. Когда смысл слов близок, проще проверить написание и не перепутать буквы в середине слова.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встречается в начале, середине или даже после приставки. Но он всё равно остаётся самой важной частью, потому что хранит основное значение слова.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С её помощью можно показать направление, начало действия или его изменение: пришёл, ушёл, зашёл.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суффикс работают как помощники строителя. Они не просто украшают слово, а меняют его значение и делают нашу речь точнее и интереснее.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делает слово новым. Он может назвать маленький предмет, ласково его обозначить или показать, к какой группе слов относится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 форму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стоит в обычном виде, как в словаре. Например: дом. Это удобная точка, с которой начинается наблюдение за изменениями слова.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остаётся той же, а окончание меняется. Поэтому мы узнаём слово и понимаем, в каком числе, роде или падеже оно стоит.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форма, тот же смысл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слово может менять окончание: дома, дому. Так оно подстраивается под другие слова и помогает связать речь правильно и понятно.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 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проверка корня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по смыслу и имеют общий корень. Например, вода, водный, водичка и подводный связаны одной общей мыслью и одной словесной семьёй.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родственное слово, корень становится заметнее. Это помогает не теряться в длинном слове и видеть, какая его часть самая главная для смысла.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корень найден верно, легче заметить орфограммы. Тогда мы проверяем сомнительные буквы не наугад, а по смыслу и по родственным словам.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особенно полезна в словах, где буква может быть неясной на слух. Родственные слова подсказывают правильный вариант и помогают писать аккуратнее.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новые слова появляются в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часто появляются, когда к знакомой основе добавляют приставку или суффикс. Так из одного слова рождаются новые, а язык становится богаче и точнее. Это похоже на конструктор, только из букв и смыслов.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не создаётся заново, а просто изменяет форму в речи: дом, дома, дому. Но бывают и настоящие новые слова, которые помогают назвать новые предметы, действия и явления.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писать без ошибок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звуки почти не слышны, но в письме они важны. Чтобы не потерять их, нужно проверить слово и сравнить его с родственными словами.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звуки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выделить корень, легче заметить опасное место. Самая трудная орфограмма часто прячется именно там, где слово хранит своё главное значение.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подсказка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Безударную гласную в корне часто проверяют родственным словом. Тогда звук слышится яснее, и нужная буква находится увереннее, без догадок и лишних переживаний.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безударных гласных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или середине слова парные согласные могут звучать не очень отчётливо. Проверочное слово помогает услышать, какая буква нужна, и избежать ошибки.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каждое слово выполняет свою роль, как игрок в команде. Одни слова называют предметы, другие — действия, а третьи — признаки.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вести себя по-разному в разных предложениях. Оно меняет роль, но всегда помогает строить точную и понятную речь.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 предложения, нужно смотреть не на одно слово, а на все слова вместе. Тогда становится ясно, кто что делает и какой предмет описывается.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слово по контексту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— это соседние слова и всё предложение целиком. Он подсказывает, какое значение слова подходит именно здесь, а какое лучше оставить для другого случая.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ключ может означать и предмет для замка, и ответ-подсказку к задаче. Без контекста легко запутаться, а с ним всё становится на свои места.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внимательно, ищи слова-помощники рядом. Они часто объясняют, о чём идёт речь, даже если само слово сначала кажется загадочным.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особенно полезен при чтении и письме. Он помогает выбирать верное значение слова и делает речь точной, понятной и без лишней путаницы.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значении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есть значение, и именно оно помогает нам понимать речь. Одни слова называют один предмет или действие, а другие умеют иметь несколько значений.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приставка, суффикс и окончание показывают, как слово устроено и как оно меняется. Если знать эти части, легче писать правильно и разбирать слова уверенно.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слова и его части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наш помощник в языке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мир, соединяет мысли и помогает нам читать, говорить и писать. Если внимательно смотреть на значение и состав слова, русский язык становится понятнее и интереснее.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2026-05-22T01:36:07Z</dcterms:created>
  <dcterms:modified xsi:type="dcterms:W3CDTF">2026-05-22T01:36:07Z</dcterms:modified>
</cp:coreProperties>
</file>