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Пришвин. «Ребята и утята»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доброте, внимательности и защите слабых рядом с природой.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учит беречь живое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Пришвин писал о природе так, будто сам разговаривал с лесом и птицами. Его рассказ «Ребята и утята» прост, понятен и помогает детям увидеть, как важно не обижать живое существо.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Михаил Пришвин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Любил наблюдать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умел замечать в природе то, что другим кажется обычным. Он писал о траве, воде, птицах и деревенской жизни так внимательно, словно разглядывал каждый листочек.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его книгах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писателя природа — не просто красивый фон. Она живёт своей жизнью, радуется, тревожится и требует бережного отношения со стороны человека.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Пришвина животные выглядят не игрушками, а живыми существами, которым нужны покой, забота и защита. Поэтому его рассказы легко трогают сердце.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простом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учит замечать чудо в привычных вещах: в весеннем ветре, зелёной траве, воде и полёте птиц. От этого мир кажется добрее и интереснее.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пейзаж рассказа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трава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трава в рассказе создаёт ощущение свежести и жизни. Она подчёркивает, что всё вокруг только просыпается, а маленьким утятам в таком мире особенно нужна осторожность.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дорога и вода помогают представить путь утки с утятами к безопасному месту. Этот простой пейзаж делает историю похожей на знакомую деревенскую прогулку.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 Пришвина не шумная, а спокойная и живая. Птицы двигаются осторожно, и даже лёгкая тревога сразу заметна на фоне этой тишины.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птенцы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весной особенно ясно, что утята маленькие и беззащитные. Их легко испугать, поэтому каждый резкий звук или движение рядом с ними становится опасным.
</a:t>
            </a:r>
            <a:endParaRPr lang="en-US" sz="11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3388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3388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33883"/>
            <a:ext cx="256800" cy="2054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ведут себя легкомысленно: им кажется, что за утятами можно просто понаблюдать или пошалить. Но именно их игра становится причиной тревоги.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Утка-мать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 сразу чувствует опасность и старается увести птенцов подальше. Она действует как заботливая мама, для которой главное — безопасность малышей.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замечает ошибку ребят и останавливает их. Он показывает, что сильный и старший обязан защитить слабого и вовремя прекратить плохой поступок.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замечают утку с утятами и подходят ближе. Всё кажется обычным и даже забавным, как короткое летнее приключение.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Неосторожная шалость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начинают шуметь и двигаться слишком резко. Для птиц это уже не игра, а настоящая тревога.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 беспокоится за птенцов и стремится увести их в безопасное место. Весёлая встреча быстро превращается в урок осторожности.
</a:t>
            </a:r>
            <a:endParaRPr lang="en-US" sz="11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утка испугалась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20412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Чувствует опасность первой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 быстрее замечает угрозу, чем утята. Она слышит шум, видит движение людей и сразу понимает: птенцам лучше держаться подальше.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305179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мешает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волнение нарушает спокойное движение птиц к воде. Из-за страха утка и утята не могут просто идти дальше, как будто кто-то испортил им прогулку.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273800" y="225465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малышах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утки главное — защитить своих детей. Поэтому она не думает о себе, а старается увести утят туда, где им будет спокойно и безопасно.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Шалость, которая стала ошибкой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934000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превращается в погони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ребятам кажется, что это просто весёлое развлечение. Но шум и беготня быстро пугают птиц и делают игру опасной.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31860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Утята оказываются в беде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птенцы не понимают, что происходит, и тревожатся ещё сильнее. Вместо спокойного пути к воде они получают страх и беспокойство.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60982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плохого поступка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вмешивается вовремя и прекращает шалость. Именно в этот момент становится ясно, что ошибку можно исправить, если сразу остановиться.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66" y="1245463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394" y="2399463"/>
            <a:ext cx="277500" cy="22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420" y="3525712"/>
            <a:ext cx="277500" cy="22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взрослого человека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Строго, но справедливо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не кричит попусту, а твёрдо останавливает детей. Его поведение помогает понять: порядок нужен там, где кто-то может пострадать.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слабых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защищает утку и утят, потому что знает: живым существам нельзя мешать без причины. Сильный должен помогать тем, кто беззащитен.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не только прекращает шалость, но и учит ребят правильному отношению к природе. Такой поступок запоминается лучше любых длинных нотаций.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учатся ребята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думать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понимают, что даже короткая игра может обернуться вредом. Прежде чем что-то делать, нужно представить, как это отразится на других.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Сочувствовать живому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почувствовать тревогу утки и утят. Когда замечаешь чужой страх, уже труднее смеяться над шалостью.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Останавливать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рассказа — вовремя сказать себе «стоп». Если поступок плохой, его можно прекратить, исправить и больше не повторять.
</a:t>
            </a:r>
            <a:endParaRPr lang="en-US" sz="11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Пришвин показывает природу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называет привычные вещи — траву, воду, берег, дорогу, — и сразу делает картину ясной. Из этих простых деталей вырастает живой весенний мир, который легко представить.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Пришвина птицы не выглядят декорацией. Они двигаются, тревожатся, ищут безопасность. Поэтому читатель чувствует, что перед ним не картинка, а настоящий, хрупкий мир.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рядом с живым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писателя зависит от поведения людей. Если человек внимателен, вокруг сохраняются порядок и безопасность; если нет — маленькая беда быстро становится большой тревогой.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день в рассказе звучит по-разному: то спокойно, то настороженно. Контраст тишины и испуга помогает увидеть, как легко нарушить покой природы неосторожным поступком.
</a:t>
            </a:r>
            <a:endParaRPr lang="en-US" sz="12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утят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следы на воде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Утята идут тесной группой за матерью, будто боятся отстать даже на шаг. Их крошечные движения и неуверенная походка вызывают сочувствие: перед нами совсем беззащитные малыши, которым нужен покой и защита.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пушистый отряд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утята выглядят особенно трогательно на фоне воды и зелёного берега. Они доверяют утке-маме и спокойно следуют за ней, пока рядом нет опасности. Именно поэтому их так жалко видеть испуганными.
</a:t>
            </a:r>
            <a:endParaRPr lang="en-US" sz="10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неверный шаг ребят показывает, как быстро шалость превращается в тревогу для слабых и беззащитных.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рассказа М. М. Пришвина «Ребята и утята»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неосторожный поступок может испугать целую семью утят.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поступки героев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М. М. Пришвина показывает, как одно действие вызывает другое и приводит к исправлению ошибки.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и настроение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934000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пишет коротко и ясно, поэтому история читается легко. Ничего лишнего: каждое слово помогает увидеть птиц, берег и тревожный момент почти как в живой сценке.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860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кажется почти игрой и вызывает любопытство. Потом появляется испуг утки, а в финале приходит спокойствие, потому что взрослый вовремя исправляет ситуацию.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82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поведению птиц и ребят легко понять, кто напуган, кто виноват и кто успокаивается. Автор не объясняет всё напрямую, а показывает настроение через действия и движение.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2469"/>
            <a:ext cx="256800" cy="22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0820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08203"/>
            <a:ext cx="256800" cy="2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понятен детям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короткий, поэтому школьнику легко следить за событиями от начала до конца. В нём нет длинных описаний, и внимание не теряется.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Утка, утята, берег и дети — всё это понятные и близкие образы. Ребёнку легко представить сцену и заметить, почему герои переживают.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урок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рассказа можно понять без сложных слов: нельзя пугать слабых, нужно быть внимательным и добрым. Такой вывод помогает говорить о поведении просто и честно.
</a:t>
            </a:r>
            <a:endParaRPr lang="en-US" sz="12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школьника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улице, у пруда или в парке важно не шуметь рядом с птицами. Громкий крик, беготня и резкие движения могут напугать животных даже сильнее, чем кажется.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детёнышами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утята, цыплята или другие малыши, лучше не трогать их без нужды. Им нужен покой, а взрослые животные особенно волнуются за своих детёнышей.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поведение рядом с природой начинается с паузы: остановиться, посмотреть и подумать. Тогда прогулка остаётся радостной, а живые существа чувствуют себя спокойно.
</a:t>
            </a:r>
            <a:endParaRPr lang="en-US" sz="11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финал истории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для утки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утка может спокойно вести своих утят дальше. Её тревога уходит, потому что опасность прекращается, а малыши снова идут рядом с матерью без спешки.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больше не продолжают шалость. Они видят, что игра может причинить вред, и понимают: лучше вовремя остановиться, чем потом пугать беззащитных птиц.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восстановлена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приносит ощущение порядка. Утята остаются под защитой, а история завершаетcя тихо и спокойно, как и должно быть рядом с природой.
</a:t>
            </a:r>
            <a:endParaRPr lang="en-US" sz="11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после чтения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тревогу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видеть, когда живому существу страшно или неуютно. Это важный навык: внимательный человек замечает не только себя, но и тех, кто рядом.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вредить слабым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Слабых нельзя пугать, обижать или загонять в угол. Утята в рассказе напоминают, что маленьким особенно нужна забота, а не шумные забавы.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добрым на деле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 этом рассказе — не красивые слова, а конкретные действия: не шуметь, не мешать, помочь и исправить ошибку, если она уже случилась.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Останавливаться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поступок кажется безобидным, надо подумать о последствиях. Иногда достаточно одной секунды, чтобы остановиться и не сделать больно другому.
</a:t>
            </a:r>
            <a:endParaRPr lang="en-US" sz="12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 о доброте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«Ребята и утята» напоминает: шалость должна знать меру, а рядом с живым миром нужны внимание и осторожность. Так рождаются доброта, уважение и настоящая человечность.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2026-05-27T14:05:03Z</dcterms:created>
  <dcterms:modified xsi:type="dcterms:W3CDTF">2026-05-27T14:05:03Z</dcterms:modified>
</cp:coreProperties>
</file>