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и не допустить возгорания в природе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лесных и торфяных пожаров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важно знать правила пожарной безопасности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природе чаще возникает из-за невнимательности человека. Если знать простые правила, можно защитить себя, помочь взрослым вовремя заметить опасность и сохранить лес, животных и чистый воздух.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лесной пожар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— это неконтролируемое горение в лесу, на лугу или на опушке, которое быстро выходит за пределы безопасной зоны.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обычно начинается в сухой траве, хвое, листьях и кустарниках, где огню легко найти горючий материал и распространиться дальше.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опасен верховой пожар: он идёт по кронам деревьев, распространяется очень быстро и его труднее остановить, чем низовой или подземный.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торфяной пожар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Торфяной пожар возникает там, где в почве есть толстый слой торфа — рыхлых остатков растений, которые могут тлеть под землёй.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пожар часто долго остаётся незаметным: сверху нет яркого пламени, но внутри почвы продолжается медленное тление и выделяется дым.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опасен тем, что может распространяться в стороны, возвращаться на том же месте и выходить наружу через трещины или ямки.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дождя тление внутри слоя может не прекратиться полностью, поэтому место пожара требует длительного наблюдения и тщательной проверки.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возгораний в природе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самые частые причины пожаров и кратко объяснено, почему они опасны.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возгораний связано с человеком и неосторожным обращением с огнём. Многие из них можно предотвратить простыми и внимательными действиями.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пожарной безопасности и типичных причин природных пожаров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риск пожаров становится выше всего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жаркие, сухие и ветреные дни, особенно в лесах с сухой подстилкой.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 весной и достигает пика летом; зимой он ниже, а осенью обычно снижается после дождей.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сезонная схема пожарной опасности в природной среде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сухая погода и ветер усиливают опасность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растительность вспыхивает мгновенно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трава, хвоя и листья легко загораются даже от маленькой искры. Огонь быстро переходит с одного участка на другой, если вокруг много сухого материала.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ускоряет распространение огня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 искры и горячие частицы, унося их дальше от очага. Поэтому пожар может возникнуть сразу в нескольких местах и стать намного опаснее.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разводить и тушить костёр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безопасного поведения на природе.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в лесу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поджигать сухую траву, бросать спички и окурки, жечь мусор или оставлять стеклянные бутылки: любая из этих ошибок может стать началом пожара.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разводить костёр при сильном ветре и уходить, не проверив угли. Даже слабый огонь может быстро перейти на траву, листья и лесную подстилку.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играть с огнём или поджигать ветки ради забавы. Такие действия опасны не только для природы, но и для людей рядом.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торфяной пожар особенно трудно тушить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Тление в глубине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горит не открытым пламенем, а тлеет под землёй. Вода не сразу проходит во все слои, поэтому очаг может оставаться активным скрыто.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много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остановить тление, часто требуется большое количество воды и длительная проливка участка. Быстрое тушение здесь обычно не помогает.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пожаров привлекают пожарные расчёты, специальное оборудование и постоянный контроль территории. Очаги могут появляться снова в соседних местах.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после тушения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дым почти исчез, тление внутри почвы может продолжаться. Поэтому участок проверяют снова и снова, чтобы пожар не вернулся.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страдает при пожаре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участки с молодыми деревьями, мхом и лесной подстилкой: они восстанавливаются медленно и часто требуют помощи человека.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горит пожар, тем глубже он разрушает почву и живую среду, а значит, последствия становятся более долгими и дорогими.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 и экологии лесных пожаров; обобщение последствий для природных объектов.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опасный дым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дым идёт низко и долго не рассеивается, это особенно тревожный признак. В такой ситуации нельзя приближаться к очагу: нужно сразу уходить в безопасное место и сообщать взрослым.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серый, бурый или почти чёрный дым чаще всего означает сильное горение или тление под землёй. Он быстро снижает видимость и делает воздух тяжёлым для дыхания.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замечен пожар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остановиться и отойти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подходить к огню и не пытаться рассматривать очаг вблизи. Нужно быстро уйти от дыма, искр и ветра, который может изменить направление пламени.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взрослым и позвонить 112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 рассказать о пожаре взрослым и вызвать помощь по номеру 112. Важно говорить спокойно и не ждать, пока огонь станет больше.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место и ждать указаний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Сообщить, где находится пожар, что горит и какие рядом есть ориентиры. После звонка нужно оставаться в безопасном месте и выполнять инструкции спасателей.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сообщать о возгорании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звонке по номеру 112, чтобы спасатели быстрее нашли очаг и начали тушение.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606868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защищают лес и торфяники специалисты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тушение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используют воду, рукава и ранцевые огнетушители, чтобы сбить пламя и остановить распространение огня по сухой траве и лесной подстилке.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 жару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сухую погоду могут временно закрывать посещение лесов и запрещать костры. Эти меры снижают риск новых возгораний в опасный период.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Минерализованные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и спасатели убирают горючий слой земли на пути огня. Такая полоса помогает задержать пламя и не даёт ему перейти дальше.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участки отслеживают со спутников, дронов и наземных патрулей. Это позволяет заметить дым раньше и быстрее отправить помощь.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 школьника и семьи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простые правила, причины их соблюдения и примеры поведения на природе.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зависит от привычек: если каждый человек соблюдает простые правила, риск пожара заметно снижается.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 и рекомендации для поведения на природе.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опасные действия на природе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ситуация на отдыхе может быть безопасной или опасной в зависимости от привычек людей и их внимания к мелочам.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 связаны с контролем и порядком, а опасные — с небрежностью. Значит, риск пожара можно сильно уменьшить простыми привычками.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поведения на природе и факторов риска пожара.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могут помочь предотвратить пожар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 в лесу, не играть с огнём и не оставлять после отдыха мусор. Даже маленькая неосторожность может стать началом большого пожара.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Напоминать взрослым о безопасности: держать воду рядом с костром, не поджигать траву и не уходить, пока угли полностью не потушены и не остыли.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дым, сразу сообщить взрослым и не пытаться справиться в одиночку. Внимательность и быстрый сигнал помогают защитить людей, животных и лес.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крупных пожаров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почернел за один день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пожара на месте зелёной чащи остаются обгоревшие стволы и тёмная почва. Дым висит над территорией ещё долго, а растениям нужно много лет, чтобы восстановиться. Звери и птицы теряют привычные места жизни.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которая долго не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выгорает верхний слой почвы, исчезают мхи, грибы и ягоды, а вместе с ними — питание для многих лесных обитателей. Поверхность становится сухой и уязвимой, поэтому восстановление идёт медленно и требует защиты.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куда нельзя вернуться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крупного пожара люди часто не могут вернуться в лес для отдыха, сбора грибов или прогулок. Воздух остаётся тяжёлым, а выжженные участки выглядят опасно и безжизненно, пока природа постепенно не начнёт восстанавливаться.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Предотвратить пожар проще, чем бороться с ним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торфяники легче сохранить, чем потом восстанавливать. Осторожность, уважение к природе и своевременный звонок 112 помогают уберечь людей, животных и сам лес от большой беды.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2026-05-20T23:43:05Z</dcterms:created>
  <dcterms:modified xsi:type="dcterms:W3CDTF">2026-05-20T23:43:05Z</dcterms:modified>
</cp:coreProperties>
</file>