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перпендикулярная плоскости, и симметрия относительно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Перпендикуляр, проекции и отражение помогают находить расстояния и распознавать симметрию в пространстве.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рассматривает взаимное расположение прямых и плоскостей в пространстве. Перпендикуляр задаёт кратчайший путь от точки до плоскости и помогает находить углы и проекции. Отражение относительно плоскости сохраняет ключевые геометрические величины и связывает фигуры по разные стороны.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темы в курсе геометрии 10 класса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перпендикулярности прямой и плоскости
</a:t>
            </a:r>
            <a:endParaRPr lang="en-US" sz="4524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прямой и плоскости называется основанием перпендикуляра. Именно в ней «собирается» прямой угол в пространственном чертеже.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называется перпендикулярной плоскости, если она перпендикулярна каждой прямой этой плоскости, проходящей через точку пересечения.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перпендикулярна двум пересекающимся прямым, лежащим в плоскости и проходящим через точку пересечения, то она перпендикулярна всей плоскости. Это определение служит базой для доказательств.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перпендикулярности прямой плоскости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Дана прямая l и плоскость α; опираемся на прямой угол относительно двух пересекающихся прямых в плоскости.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20" y="2915264"/>
            <a:ext cx="60615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перпендикуляра к плоскости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любую точку пространства можно провести ровно одну прямую, перпендикулярную данной плоскости. Это делает построения и вычисления однозначными.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7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Единственность перпендикуляра
</a:t>
            </a:r>
            <a:endParaRPr lang="en-US" sz="3175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перпендикуляра от точки до плоскости даёт кратчайшее расстояние от точки до плоскости. Любая другая прямая до плоскости оказывается длиннее.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Кратчайшее расстояние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той же точки провести к плоскости наклонную, то её длина больше длины перпендикуляра. Так проявляется «минимальность» прямого пути.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6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короче наклонных
</a:t>
            </a:r>
            <a:endParaRPr lang="en-US" sz="30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697060"/>
            <a:ext cx="9042900" cy="50932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стереометрии (школьный курс 10 класса)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Перпендикуляр, наклонная и её проекция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три отрезка: перпендикуляр, наклонную и проекцию наклонной на плоскость. Главная связь задаётся теоремой Пифагора.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всегда короче наклонной, а длины наклонной, перпендикуляра и проекции образуют соотношение по теореме Пифагора.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условия: 3–4–5 (теорема Пифагора)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перпендикуляра, наклонной и проекции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прямой угол находится между перпендикуляром и проекцией, поэтому длины согласуются с геометрическим смыслом проецирования.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— минимальный отрезок, наклонная — максимальный, а проекция занимает промежуточное положение; численный пример подтверждает теорему Пифагора.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задать точку и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дана точка вне плоскости и сама плоскость. Выбирают в плоскости две пересекающиеся прямые, каждая из которых проходит через основание предполагаемого перпендикуляра. Дальше перпендикуляр «настраивают» через прямые.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проверить прямой угол в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опирается на проверку прямого угла с каждой выбранной прямой. На чертеже перпендикуляр обычно отмечают значком прямого угла у основания, а для вычислений используют вспомогательные треугольники и теорему Пифагора.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перпендикуляра в пространстве
</a:t>
            </a:r>
            <a:endParaRPr lang="en-US" sz="38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угол достигает 90°, прямая перпендикулярна плоскости и даёт прямой «короткий путь».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 свойства из темы о перпендикулярности и проекциях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 определяют через угол между прямой и её ортогональной проекцией на плоскость.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прямой и плоскости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различения трёх случаев взаимного расположения по наличию общих точек и по углу с плоскостью.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симметрии относительно плоскости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A и A′ называют симметричными относительно плоскости α, если плоскость α проходит через середину отрезка AA′ и перпендикулярна этому отрезку.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точка, принадлежащая плоскости симметрии, не меняет своего положения: её образ совпадает с исходной точкой, поскольку расстояние до плоскости равно нулю.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плоскости — движение пространства: оно сохраняет длины, углы и поэтому фигуры остаются равными; при повторном применении образ возвращается на исходное место.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606568"/>
            <a:ext cx="8493000" cy="40466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отражения относительно плоскости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плоскости сохраняет ключевые метрические характеристики, а точки, лежащие в самой плоскости, остаются неподвижными. Изменение связано прежде всего с «переходом» изображения по другую сторону плоскости.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является движением: оно сохраняет размеры и угловую структуру фигур, при этом «переворачивает» расположение по разные стороны плоскости.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Изложение свойств отражения в рамках школьного курса стереометрии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геометрии (стереометрия), раздел «симметрия относительно плоскости»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величины сохраняет симметрия относительно плоскости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четыре характеристики задают метрическую структуру фигуры, поэтому после отражения она остаётся равной; на плоскости симметрии точки не смещаются.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отражение сохраняет метрические величины, а изменение касается лишь того, по какую сторону плоскости окажется образ.
</a:t>
            </a:r>
            <a:endParaRPr lang="en-US" sz="4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точки и отрезка при отражении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A и её образ A′ располагаются по разные стороны плоскости симметрии α так, что сама плоскость проходит через середину отрезка AA′. Этот отрезок перпендикулярен 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расстояния от A и A′ до плоскости равны, отражение переводит отрезок в равный ему отрезок; для отрезка, пересекающего плоскость, точки пересечения остаются неподвижными.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фигуры и тела при плоской симметрии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симметричных фигур равны соответствующие стороны и углы, а площади совпадают, потому что отражение является движением и сохраняет метрические характеристики.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отражении треугольник, многоугольник и любая плоская фигура переходят в равные фигуры: соответствующие вершины и стороны задают тот же набор длин и углов.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лежит в плоскости симметрии, то отражение оставляет её без изменения: она совпадает сама с собой, поскольку все её точки принадлежат плоскости α.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пространственных тел образ остаётся равным по объёму: сохраняется объём, а изменяется только относительное расположение по разные стороны плоскости симметрии.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симметричной точки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A′ относительно плоскости α по шагам чертежа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отражения относительно координатных плоскостей
</a:t>
            </a:r>
            <a:endParaRPr lang="en-US" sz="4236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плоскости xOy задаётся заменой координаты z на противоположную: точка (x, y, z) переходит в (x, y, −z).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плоскости xOz меняет знак координаты y: (x, y, z) преобразуется в (x, −y, z). Аналогично для плоскости yOz меняется знак x.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отражения в координатных плоскостях меняется знак только той координаты, которая перпендикулярна плоскости отражения; две остальные координаты сохраняют свои значения.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формул отражения в декартовой системе координат (школьный курс)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координат при отражении в координатных плоскостях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отражении относительно координатной плоскости знак меняется только у координаты, перпендикулярной этой плоскости; две другие координаты остаются без изменений.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правило «одна меняется — две сохраняются»: именно перпендикулярное направление определяет геометрию преобразования.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030" y="2827747"/>
            <a:ext cx="5376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39747"/>
            <a:ext cx="664200" cy="5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1980" y="5947147"/>
            <a:ext cx="6144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задачи по теме и способы их решения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найти кратчайшее расстояние: проводят перпендикуляр к плоскости, используют основание перпендикуляра и, при необходимости, теорему Пифагора для связи длин на чертеже.
</a:t>
            </a:r>
            <a:endParaRPr lang="en-US" sz="2123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плоскости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находят как угол между прямой и её ортогональной проекцией на плоскость. Для перпендикулярной прямой получаем 90°, а при параллельности — 0°.
</a:t>
            </a:r>
            <a:endParaRPr lang="en-US" sz="230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прямой и плоскостью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проверяют через признак: если прямая перпендикулярна двум пересекающимся прямым плоскости, то она перпендикулярна всей плоскости, что позволяет обосновать прямой угол.
</a:t>
            </a:r>
            <a:endParaRPr lang="en-US" sz="1943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перпендикуляра и доказательства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удобно менять одну координату на противоположную в зависимости от плоскости отражения. Затем строят образ и проверяют равенство расстояний до плоскости симметрии.
</a:t>
            </a:r>
            <a:endParaRPr lang="en-US" sz="1999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 симметричная точка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«работают» перпендикуляр и плоская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задаёт кратчайшее расстояние до плоскости и помогает определять угол между прямой и плоскостью. Признак перпендикулярности через две пересекающиеся прямые служит для строгих доказательств, а симметрия — для сохранения метрик с «перемещением» по сторонам плоскости.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2026-05-12T06:30:46Z</dcterms:created>
  <dcterms:modified xsi:type="dcterms:W3CDTF">2026-05-12T06:30:46Z</dcterms:modified>
</cp:coreProperties>
</file>