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Домашние обязанности
</a:t>
            </a:r>
            <a:endParaRPr lang="en-US" sz="3163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 формируют ответственность и сплочённость внутри семьи.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3713" y="1142950"/>
            <a:ext cx="4316624" cy="3456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домашних обязанностей в жизни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 — регулярные бытовые задачи, поддерживающие порядок и гигиену. Исторически они укрепляли семейные связи и отражали социальную структуру, а сегодня — важный этап взросления и адаптации.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710" y="1147289"/>
            <a:ext cx="2502930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и поддержание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уборка помещений включает уборку, протирание поверхностей и вынос мусора. Поддержание чистоты создаёт комфорт и здоровье в доме.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Приготовление пищи и уход за посудой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Готовка обеспечивает питание семьи, а мытьё посуды помогает сохранить гигиену кухни и рациональное использование ресурсов.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бельём и домашними животными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Стирка и глажка одежды поддерживают личную опрятность, а забота о питомцах развивает ответственность и любовь к живым существам.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 домашних обязанностей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домашних дел в личностном развитии подростка
</a:t>
            </a:r>
            <a:endParaRPr lang="en-US" sz="2253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домашних обязанностях способствует развитию самоорганизации и ответственности, формируя важные жизненные навыки у подростка.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планирования времени между учёбой и обязанностями позволяют подростку эффективно управлять своим расписанием.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Выполнение домашних дел развивает трудолюбие и понимание вклада каждого члена семьи в общее благо.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 по полу: статистика России, 2023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пары стремятся к более равному распределению домашних дел, отражая современные социальные тенденции.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моложе семейная пара, тем более сбалансированным становится участие мужчин и женщин в быту.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1" y="0"/>
            <a:ext cx="47550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распределения домашних дел на семейные отношения
</a:t>
            </a:r>
            <a:endParaRPr lang="en-US" sz="2547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Справедливое разделение домашних обязанностей способствует укреплению доверия и взаимоуважения внутри семьи.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распределение часто становится причиной конфликтов и снижает удовлетворённость семейной жизнью.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2125862"/>
            <a:ext cx="4876200" cy="7816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Траты времени на домашние обязанности у городских и сельских жителей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суточного времени, затрачиваемого на домашние дела в городе и деревне (часы).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деревни тратят больше времени на домашний труд из-за сезонных и физически сложных задач.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187" y="3315000"/>
            <a:ext cx="14137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 участие в домашних обязанностях
</a:t>
            </a:r>
            <a:endParaRPr lang="en-US" sz="2607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участие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 подростков помогают в уборке и выносе мусора, проявляя ответственность и заботу о доме.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и самостоятельность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быть самостоятельными и получить признание семьи — ключевые мотивы вовлечённости подростков.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 помощь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38% используют мобильные приложения для планирования и контроля домашних дел, повышая эффективность.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9461" y="1317750"/>
            <a:ext cx="2297979" cy="224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бытовая техника: трансформация домашних дел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рутинных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Посудомоечные машины, роботы-пылесосы и мультиварки существенно сокращают время на повседневные обязанности. Это облегчает домашний труд и освобождает время для других дел.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Смарт-технологии и семейное участие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холодильники и интегрированные системы позволяют всей семье участвовать в домашнем хозяйстве, управлять задачами в режиме онлайн, повышая их организованность.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аспекты участия в домашних делах
</a:t>
            </a:r>
            <a:endParaRPr lang="en-US" sz="2314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Выполнение домашних обязанностей снижает стресс, создавая ощущение контроля и гармонии в повседневной жизни.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помощь развивает эмпатию, укрепляет связь и чувство поддержки внутри семьи.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способствуют развитию коммуникативных навыков через совместное взаимодействие и обсуждение задач.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семье повышает самооценку подростков, формируя чувство значимости и полезности.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Организационный цикл домашних обязанностей в семье
</a:t>
            </a:r>
            <a:endParaRPr lang="en-US" sz="2171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для эффективного и справедливого управления бытовыми задачами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6759" y="1372300"/>
            <a:ext cx="2658581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закреплено мнение, что основной груз домашних дел ложится на женщин. Это формировало традиционные гендерные роли и ожидания в обществе, ограничивая возможности мужчин участвовать в быту полноценно.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общество активно борется с этими стереотипами, пропагандируя равенство и партнерство в семье. Всё больше пар стремится к справедливому распределению обязанностей без учёта пола, что улучшает качество отношений.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Гендерные стереотипы и домашние обязанности
</a:t>
            </a:r>
            <a:endParaRPr lang="en-US" sz="29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36610"/>
            <a:ext cx="221100" cy="176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375" y="3537800"/>
            <a:ext cx="16965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62460"/>
            <a:ext cx="221100" cy="17688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выполнение домашних дел учит взаимодействию и поддержке, улучшая навыки эффективного сотрудничества с другими членами семьи.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Тайм-менеджмент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времени для бытовых задач помогает сформировать умение распределять свои ресурсы и соблюдать дедлайны в разных сферах жизни.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Креативность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нестандартных решений при выполнении бытовых проблем развивает творческое мышление и способность адаптироваться к новым ситуациям.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выполнение домашних обязанностей воспитывает ответственность за результат и принятие последствий своих действий внутри семьи.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 и развитие soft skills
</a:t>
            </a:r>
            <a:endParaRPr lang="en-US" sz="27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Онлайн-планирование дел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позволяют координировать домашние задачи, распределять их между членами семьи и отслеживать прогресс в режиме реального времени. Это повышает прозрачность и дисциплинированность.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Интеллектуальные системы оповещений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Смарт-устройства в умных домах информируют о времени выполнения заданий и напоминают о рутинных делах, что облегчает планирование и повышает вовлечённость всех членов семьи.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 цифровые инструменты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поколение активно использует технологии для оптимизации домашних обязанностей, что стимулирует их самостоятельность и организованность через привычные и удобные форматы.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меняющие бытовое управление
</a:t>
            </a:r>
            <a:endParaRPr lang="en-US" sz="276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37456" y="1531950"/>
            <a:ext cx="3691988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домашних обязанностей по возрастам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ВЦИОМ, 2023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демонстрирует, что с возрастом растёт уровень ответственности и самостоятельности в выполнении домашних дел.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перечень дел увеличиваются с возрастом, способствуя формированию самостоятельности.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вовлечены в домашние дела, что стимулирует развитие эмпатии и устойчивой гражданской позиции в обществе.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российских подростков регулярно участвуют в домашних делах, что способствует развитию ответственности и социальной зрелости.
</a:t>
            </a:r>
            <a:endParaRPr lang="en-US" sz="1109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7486" y="1235675"/>
            <a:ext cx="3353978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решения бытовых конфликтов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распределение обязанностей и разница в стандартах чистоты часто вызывают споры между членами семьи. Отсутствие четкой системы усугубляет напряжённость.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разрешения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Решить конфликты помогают совместные обсуждения, создание и корректировка графиков, а также привлечение посредников для достижения компромисса и справедливости.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особенности домашних обязанностей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 ранних лет выполняют сложные бытовые задачи самостоятельно, что формирует ответственность и дисциплинированность без поощрения.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семьях Швеции и Норвегии на равных участвуют все члены, поддерживается принцип равноправия и совместной ответственности.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 распределяются по возрасту и полу, что отражает культурные традиции и ценности данного региона.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постепенный переход к более равномерному распределению задач, особенно среди молодого поколения, влияющее на динамику семейных отношений.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1" y="0"/>
            <a:ext cx="47550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домашних обязанностей: технологические тренды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робототехника расширяют возможности автоматизации рутинных домашних задач, уменьшая трудозатраты и повышая удобство.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сохранится значимость личной ответственности, коммуникации и контроля для поддержания баланса и внутренней сплочённости семьи.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обязанности: основа развития и гармонии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формируют ответственность, укрепляют семейные связи и развивают ключевые навыки. Технологические инновации открывают новые перспективы для более эффективного и справедливого распределения задач.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2026-05-07T06:08:56Z</dcterms:created>
  <dcterms:modified xsi:type="dcterms:W3CDTF">2026-05-07T06:08:56Z</dcterms:modified>
</cp:coreProperties>
</file>