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Природное районирование Беларуси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68175" y="2589575"/>
            <a:ext cx="3411600" cy="16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Описывает, как на небольшой территории различаются рельеф, климат, почвы, воды и растительность.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природное районирование важно для изучения Беларуси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Беларусь невелика, природные условия заметно меняются по территории. Районирование помогает объяснить различия в земледелии, лесах, воде, рекреации и охране природы и правильно планировать хозяйственное использование.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как основа природной дифференциации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Беларусь расположена между 51° и 56° северной широты и почти целиком находится в умеренном климатическом поясе. Из-за равнинности природные различия складываются не из высоты, а из увлажнения и свойств поверхности.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речных бассейнов Днепра, Немана, Западной Двины и Припяти пересекают страну и «разводят» природные условия. Там по-разному формируются сток, поймы, заболачивание и состав водных экосистем.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территории сочетаются влияния морских и континентальных воздушных масс. Поэтому климат и природные комплексы неоднородны: в одних районах чаще ощущается больше влаги, в других — усиление континентальности.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Ледниковые формы рельефа вместе с режимом увлажнения определяют распределение почв и растительности. В результате даже близкие по широте участки могут относиться к разным природным районам.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Север, центр и юг Беларуси: климат и увлажнение в цифрах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на юг увеличивает теплообеспеченность и в среднем снижает увлажнение. При этом роль заболоченности меняется по характеру рельефа и водообмена.
</a:t>
            </a:r>
            <a:endParaRPr lang="en-US" sz="1055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совокупности температур и осадков видно: север более «влажный и прохладный», юг — «теплее», а центр занимает промежуточное положение. Растительные и почвенные различия подтверждают это.
</a:t>
            </a:r>
            <a:endParaRPr lang="en-US" sz="986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учебные сведения: температуры января/июля и осадки по школьной географии; доля заболоченных территорий — качественно-условная шкала для сопоставления (точные проценты по регионам зависят от методики).
</a:t>
            </a:r>
            <a:endParaRPr lang="en-US" sz="61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Ледниковое наследие рельефа Беларуси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Моренные холмы и «озёрная мозаика» севера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и в центре ландшафт часто напоминает набор отдельных «островков» повышений и понижений. Моренные возвышенности сменяются озёрными котловинами и грядами, поэтому природа здесь особенно разнообразна.
</a:t>
            </a:r>
            <a:endParaRPr lang="en-US" sz="1066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Зандровые равнины и водно-ледниковые пространства юга
</a:t>
            </a:r>
            <a:pPr algn="l" indent="0" marL="0">
              <a:lnSpc>
                <a:spcPct val="115000"/>
              </a:lnSpc>
              <a:buNone/>
            </a:pPr>
            <a:r>
              <a:rPr lang="en-US" sz="1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Южнее рельеф становится более ровным. Здесь преобладают водно-ледниковые и аллювиальные равнины, где ледниковая переработка создала более однообразную поверхность и способствовала формированию широких низин.
</a:t>
            </a:r>
            <a:endParaRPr lang="en-US" sz="873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Заболоченные низины как «память» о ледниковых формах
</a:t>
            </a:r>
            <a:pPr algn="l" indent="0" marL="0">
              <a:lnSpc>
                <a:spcPct val="115000"/>
              </a:lnSpc>
              <a:buNone/>
            </a:pPr>
            <a:r>
              <a:rPr lang="en-US" sz="1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понижения плохо дренируются, вода задерживается дольше. В результате появляются заболоченные участки и старицы, а общий рисунок ландшафтов складывается из мозаики ледникового и водного происхождения.
</a:t>
            </a:r>
            <a:endParaRPr lang="en-US" sz="88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2044" y="2244550"/>
            <a:ext cx="2844162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природные районы Беларуси и их признаки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различия отражены через сочетание рельефа, увлажнения, почв и растительности.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Районы отличаются прежде всего режимом увлажнения и типом поверхности: от холмистого, более озёрного севера к заболоченному югу. В этом проявляется единая система взаимосвязанных природных компонентов.
</a:t>
            </a:r>
            <a:endParaRPr lang="en-US" sz="985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(обобщённое природное районирование Беларуси).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Полесье как крупнейший природный район Беларуси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Полесье занимает южную часть страны и является крупнейшим природным районом. Его отличает очень ровный рельеф, что влияет на водный режим и развитие заболоченности.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 распространены поймы рек и песчаные или супесчаные отложения. Из-за слабого дренажа здесь высокая заболоченность соседствует с заметными осушенными массивами.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почвенного покрова составляют дерново-подзолистые, торфяно-болотные и дерново-подзолистые песчаные почвы. Доминируют сосновые леса, луга и болотная растительность, изменённая мелиорацией.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893206"/>
            <a:ext cx="218700" cy="2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293" y="1887806"/>
            <a:ext cx="200813" cy="229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42171" y="1887806"/>
            <a:ext cx="157781" cy="229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2087" y="1893206"/>
            <a:ext cx="218700" cy="21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Подтаёжные ландшафты северной и центральной Беларуси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Моренные возвышенности и понижения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представлен чередованием повышений и понижений, оставленных ледниковыми процессами. В понижениях чаще формируются лугово-болотные комплексы и более влажные местообитания.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леса как «переходная»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леса объединяют черты более северных лесных комплексов и ландшафтов, характерных для юга. В результате подтаёжная полоса заметно «смягчает» резкие переходы.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Умеренное увлажнение и разнообразие условий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Увлажнение здесь обычно не выходит на крайние значения: оно умеренное, но достаточно контрастное в зависимости от микрорельефа. Это влияет на распространение почв и растительных сообществ.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Дерново-подзолистые почвы и типичный набор пород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распространены дерново-подзолистые почвы. В лесах встречаются ель, сосна, берёза, осина и ольха, а в понижениях развиваются лугово-болотные формы.
</a:t>
            </a:r>
            <a:endParaRPr lang="en-US" sz="92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формируются природные районы Беларуси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последовательность природной дифференциации: от положения к устойчивому природному комплексу.
</a:t>
            </a:r>
            <a:endParaRPr lang="en-US" sz="104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2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550–700 мм
</a:t>
            </a:r>
            <a:endParaRPr lang="en-US" sz="521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диапазон осадков показывает, что увлажнение меняется по территории и задаёт различия в природных комплексах.
</a:t>
            </a:r>
            <a:endParaRPr lang="en-US" sz="2098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по климату Беларуси из школьной географии.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движения к югу обычно уменьшается количество влаги, а значит, меняются условия для почв и растительности. Север и запад получают больше осадков, чем южные и восточные районы.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Почвенный покров как отражение природного районирования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северной и центральной части Беларуси доминируют дерново-подзолистые почвы: их формируют умеренно холодный климат, моренно-ледниковый рельеф и более ровное увлажнение. В понижениях накапливаются вода и органика, поэтому усиливаются дерново-глеевые и болотные процессы.
</a:t>
            </a:r>
            <a:endParaRPr lang="en-US" sz="925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Полесье значительные площади занимают торфяно-болотные и дерново-подзолистые песчаные почвы. Их развитие связано с плоскими равнинами, песчаными отложениями и длительным переувлажнением, которое часто требует мелиоративных мер для сельскохозяйственного освоения.
</a:t>
            </a:r>
            <a:endParaRPr lang="en-US" sz="920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поймах рек формируются аллювиальные почвы: наносы обновляются паводками, а условия для растений обычно более плодородные. Поэтому в разных природных районах почвы напрямую задают специализацию землепользования, ожидаемую урожайность и размещение пашни.
</a:t>
            </a:r>
            <a:endParaRPr lang="en-US" sz="97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болота и пашня в разных частях Беларуси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абсолютные проценты, а относительное преобладание природных комплексов: север сильнее опирается на леса и озёрно-болотные ландшафты, центр — на пашню.
</a:t>
            </a:r>
            <a:endParaRPr lang="en-US" sz="986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«лесно-озёрно-болотная» основа приходится на север, переходные условия поддерживают баланс в центре, а юг связан с заболоченностью и мелиоративно освоенными территориями.
</a:t>
            </a:r>
            <a:endParaRPr lang="en-US" sz="986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Индексы составлены по школьным описаниям природной зональности (без указания точных статистических долей), актуальность: 2026-05-13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Растительность как индикатор природных условий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6875" y="2279725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 пониженные участки: влажность и лесной состав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северных районах растительность отражает более прохладный климат и достаточную увлажнённость. Здесь распространены елово-сосновые и смешанные леса, а во влажных понижениях формируются ольшаники и болотно-луговые сообщества.
</a:t>
            </a:r>
            <a:endParaRPr lang="en-US" sz="1160" dirty="0"/>
          </a:p>
        </p:txBody>
      </p:sp>
      <p:sp>
        <p:nvSpPr>
          <p:cNvPr id="9" name="Text 3"/>
          <p:cNvSpPr txBox="1"/>
          <p:nvPr/>
        </p:nvSpPr>
        <p:spPr>
          <a:xfrm>
            <a:off x="436875" y="3654050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Полесье и поймы: сосновые леса и болотные сообщества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Полесье доминируют сосняки, берёзовые колки и осоково-сфагновая болотная растительность. В поймах рек развиваются пойменные луга, а при сочетании песчаных отложений и застойного увлажнения усиливается мозаичность растительного покрова.
</a:t>
            </a:r>
            <a:endParaRPr lang="en-US" sz="116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сеть и болотные комплексы Беларуси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особенностям рельефа и увлажнения в Беларуси сформировалась густая речная сеть, а значительная часть территории подвержена заболачиванию. Это поддерживает разнообразие местообитаний для растений и животных.
</a:t>
            </a:r>
            <a:endParaRPr lang="en-US" sz="1019" dirty="0"/>
          </a:p>
        </p:txBody>
      </p:sp>
      <p:sp>
        <p:nvSpPr>
          <p:cNvPr id="10" name="Text 3"/>
          <p:cNvSpPr txBox="1"/>
          <p:nvPr/>
        </p:nvSpPr>
        <p:spPr>
          <a:xfrm>
            <a:off x="406884" y="31523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выполняют водорегулирующую роль: они накапливают влагу, смягчают сток в периоды избытка и поддерживают его в более сухие сезоны. Кроме того, болота влияют на микроклимат и служат «убежищем» для видов, связанных с влажными экосистемами.
</a:t>
            </a:r>
            <a:endParaRPr lang="en-US" sz="1036" dirty="0"/>
          </a:p>
        </p:txBody>
      </p:sp>
      <p:sp>
        <p:nvSpPr>
          <p:cNvPr id="11" name="Text 4"/>
          <p:cNvSpPr txBox="1"/>
          <p:nvPr/>
        </p:nvSpPr>
        <p:spPr>
          <a:xfrm>
            <a:off x="40062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реки относятся к бассейнам Днепра, Немана, Западной Двины и Припяти. Реки создают поймы, террасы и старицы, формируя участки пойменных лугов, где природные условия быстро меняются по сезонам и высоте.
</a:t>
            </a:r>
            <a:endParaRPr lang="en-US" sz="1080" dirty="0"/>
          </a:p>
        </p:txBody>
      </p:sp>
      <p:sp>
        <p:nvSpPr>
          <p:cNvPr id="12" name="Text 5"/>
          <p:cNvSpPr txBox="1"/>
          <p:nvPr/>
        </p:nvSpPr>
        <p:spPr>
          <a:xfrm>
            <a:off x="4006294" y="31521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развитие болотных комплексов наблюдается в Полесье и в понижениях между возвышенностями. Там чаще сохраняются условия для торфонакопления, а ландшафты становятся особенно контрастными в пределах небольших расстояний.
</a:t>
            </a:r>
            <a:endParaRPr lang="en-US" sz="106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101" y="2232425"/>
            <a:ext cx="3839248" cy="216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районы и их хозяйственное значение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связывает природные особенности с ведущими видами использования и наиболее типичными экологическими ограничениями в пределах трёх крупных районов.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хозяйственного освоения меняется вместе с водным режимом и типами почв: чем выше естественная заболоченность и мозаичность, тем сильнее роль лесного хозяйства, мелиорации и природоохранных ограничений.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школьные характеристики природных районов Беларуси (обобщение без привязки к конкретным статистическим значениям).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9951" y="1318279"/>
            <a:ext cx="219629" cy="2510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2426" y="2199483"/>
            <a:ext cx="254651" cy="226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4249" y="3057322"/>
            <a:ext cx="251004" cy="2510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9937" y="3927480"/>
            <a:ext cx="219629" cy="2510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 охраняемые природные территории Беларуси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51402" y="1318292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Беловежская пуща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Сохраняет лесные ландшафты, типичные для природных районов страны. На таких территориях легче поддерживать естественный ход процессов и защищать редкие виды, связанные с старовозрастными лесами.
</a:t>
            </a:r>
            <a:endParaRPr lang="en-US" sz="899" dirty="0"/>
          </a:p>
        </p:txBody>
      </p:sp>
      <p:sp>
        <p:nvSpPr>
          <p:cNvPr id="12" name="Text 3"/>
          <p:cNvSpPr txBox="1"/>
          <p:nvPr/>
        </p:nvSpPr>
        <p:spPr>
          <a:xfrm>
            <a:off x="2154826" y="2187801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Браславские озёра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Представляют озёрные и околоводные экосистемы, где важны чистота воды и сохранение береговой линии. Здесь обеспечиваются условия для мониторинга состояния водных комплексов и охраны биоразнообразия.
</a:t>
            </a:r>
            <a:endParaRPr lang="en-US" sz="899" dirty="0"/>
          </a:p>
        </p:txBody>
      </p:sp>
      <p:sp>
        <p:nvSpPr>
          <p:cNvPr id="13" name="Text 4"/>
          <p:cNvSpPr txBox="1"/>
          <p:nvPr/>
        </p:nvSpPr>
        <p:spPr>
          <a:xfrm>
            <a:off x="2154826" y="3057317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Припятский национальный парк
</a:t>
            </a:r>
            <a:pPr algn="l" indent="0" marL="0">
              <a:lnSpc>
                <a:spcPct val="115000"/>
              </a:lnSpc>
              <a:buNone/>
            </a:pPr>
            <a:r>
              <a:rPr lang="en-US" sz="1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Фокусируется на пойменных ландшафтах и связанном с ними богатстве местообитаний. Для района особенно значимы сохранение болот и лугов, а также изучение естественных изменений водного режима.
</a:t>
            </a:r>
            <a:endParaRPr lang="en-US" sz="878" dirty="0"/>
          </a:p>
        </p:txBody>
      </p:sp>
      <p:sp>
        <p:nvSpPr>
          <p:cNvPr id="14" name="Text 5"/>
          <p:cNvSpPr txBox="1"/>
          <p:nvPr/>
        </p:nvSpPr>
        <p:spPr>
          <a:xfrm>
            <a:off x="2154826" y="3926830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Нарочанский национальный парк
</a:t>
            </a:r>
            <a:pPr algn="l" indent="0" marL="0">
              <a:lnSpc>
                <a:spcPct val="115000"/>
              </a:lnSpc>
              <a:buNone/>
            </a:pPr>
            <a:r>
              <a:rPr lang="en-US" sz="1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Сохраняет озёрно-лесные ландшафты, характерные для северных природных комплексов. Территория помогает проводить экологическое наблюдение и поддерживать естественные природные процессы без чрезмерной антропогенной нагрузки.
</a:t>
            </a:r>
            <a:endParaRPr lang="en-US" sz="83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природных районов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подчёркивает, что «главные» риски различаются: для Полесья критичны последствия осушения, в центральных районах сильнее проявляются проблемы почв и вод.
</a:t>
            </a:r>
            <a:endParaRPr lang="en-US" sz="1042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указывают, что природоохранные меры должны быть адресными: для болот — контроль гидрорежима, для центра — управление нагрузкой на почвы и водные объекты, для севера — охрана лесов и озёрных ландшафтов.
</a:t>
            </a:r>
            <a:endParaRPr lang="en-US" sz="986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Индексы составлены на основе качественных описаний распределения проблем по районам (без точной статистики), дата: 2026-05-13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природного районирования в школьной географии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курсе природное районирование связывает темы рельефа, климата, внутренних вод, почв и природных комплексов. Благодаря этому легче увидеть, как разные компоненты природы работают вместе, а не по отдельности.
</a:t>
            </a:r>
            <a:endParaRPr lang="en-US" sz="1079" dirty="0"/>
          </a:p>
        </p:txBody>
      </p:sp>
      <p:sp>
        <p:nvSpPr>
          <p:cNvPr id="9" name="Text 3"/>
          <p:cNvSpPr txBox="1"/>
          <p:nvPr/>
        </p:nvSpPr>
        <p:spPr>
          <a:xfrm>
            <a:off x="2653734" y="31524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уровне «природа и хозяйство» районирование даёт логичный ответ на практический вопрос: почему потенциал территории разный. Так формируется понимание взаимосвязи природных условий Беларуси и устойчивого развития.
</a:t>
            </a:r>
            <a:endParaRPr lang="en-US" sz="1079" dirty="0"/>
          </a:p>
        </p:txBody>
      </p:sp>
      <p:sp>
        <p:nvSpPr>
          <p:cNvPr id="10" name="Text 4"/>
          <p:cNvSpPr txBox="1"/>
          <p:nvPr/>
        </p:nvSpPr>
        <p:spPr>
          <a:xfrm>
            <a:off x="49061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помогает объяснить размещение сельского хозяйства, лесного хозяйства, городов, транспортных путей и природоохранных объектов. Знание районов подсказывает, где освоение возможно активнее, а где требуется осторожность и ограничения.
</a:t>
            </a:r>
            <a:endParaRPr lang="en-US" sz="106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905356"/>
            <a:ext cx="218700" cy="19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893206"/>
            <a:ext cx="218700" cy="2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905356"/>
            <a:ext cx="218700" cy="19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2087" y="1893206"/>
            <a:ext cx="218700" cy="21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изучения природных районов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Геоинформационные системы (ГИС)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ГИС дают возможность собирать разнородные карты и слои данных в единую систему. На этой основе уточняют границы природных районов и анализируют закономерности по множеству параметров одновременно.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Дистанционное зондирование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снимки и аэрофотоданные позволяют выявлять изменения растительности, водоёмов и влажных земель. Это особенно важно для отслеживания динамики осушения, зарастания и деградации отдельных участков ландшафта.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карты и базы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модели рельефа, почвенные и климатические базы данных помогают сопоставлять условия формирования ландшафтов. Такой подход делает выводы более доказательными и воспроизводимыми при изучении разных территорий.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 верификация результатов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визуального анализа и цифровых показателей повышает точность районирования. Данные позволяют проверять гипотезы о связи почв, увлажнения и растительности, а также фиксировать пространственные изменения во времени.
</a:t>
            </a:r>
            <a:endParaRPr lang="en-US" sz="92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природное районирование — ключ к пониманию Беларуси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Природное районирование показывает, что Беларусь — система взаимосвязанных, но неодинаковых ландшафтов. Различия задают ледниковое прошлое, климат, увлажнение, почвы и растительность; это необходимо для рационального природопользования и устойчивого развития.
</a:t>
            </a:r>
            <a:endParaRPr lang="en-US" sz="110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2026-05-13T23:11:33Z</dcterms:created>
  <dcterms:modified xsi:type="dcterms:W3CDTF">2026-05-13T23:11:33Z</dcterms:modified>
</cp:coreProperties>
</file>