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Тэффи: женские образы между иронией и состраданием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Тэффи раскрывает женскую душу без осуждения.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в эпоху перемен: контекст и женский образ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писала на стыке Серебряного века, городской культуры и эмигрантского опыта. Её героини рождены временем, когда менялись семья, общественные роли и представления о женской самостоятельности.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Тэффи так внимательно пишет о женщинах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выбирает обычные сцены — дом, визиты, прогулки, разговоры, — потому что именно в них особенно заметны привычки, слабости и скрытые желания героини.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персонажи нередко выглядят уверенно, светски или даже насмешливо, но за этой позой читаются тревога, неуверенность и потребность быть принятой.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Писательницу интересует не разоблачение, а понимание. Даже комическая героиня у Тэффи остаётся живым человеком, который боится боли, старения и одиночества.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жест, интонацию и мелкую бытовую деталь, Тэффи показывает внутренний конфликт так убедительно, что смешное почти сразу оборачивается драмой.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героинь у Тэффи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героинь у Тэффи различаются по среде, манере речи и главному конфликту, но почти всегда объединены внутренней неустроенностью.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сатирические рассказы и эмигрантская проза Н. Тэффи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Тэффи типы не изолированы: одна героиня может переходить от светской позы к уязвимости и бытовой тревоге.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Тэффи: взгляд, который не ранит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без унижения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умеет подмечать слабость так, что читатель улыбается, а не осуждает. Её ирония точна, но не жестока: она показывает самообман героини, не отнимая у неё достоинства и права на сочувствие.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ряда хорошо подходит портрет Тэффи начала XX века: строгий силуэт, спокойный взгляд, атмосфера журнальной культуры Серебряного века. Такой образ помогает почувствовать время, в котором формировалась её проза.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 книжная иллюстрация: небольшая сцена, выразительный жест, деталь костюма, намёк на характер. Именно через такие штрихи у Тэффи раскрывается внутреннее состояние героини и её скрытая драма.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женских образах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один мотив переходит в другой: семейная сцена неожиданно становится историей о памяти или одиночестве.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Тэффи, ранняя сатирическая и эмигрантская проза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бытовые и психологические мотивы: именно они определяют эмоциональный центр образа и вытесняют внешнюю событийность.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ранней сатирической прозы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Тэффи не превращает персонажа в карикатуру. Даже резкая бытовая сцена у неё сохраняет психологическую правду, а значит, позволяет увидеть за смешным скрытую неустроенность.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комедия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слабости у Тэффи не отделены от общей жизни. Писательница видит в них не порок, а часть общей человеческой комедии, поэтому смех всегда остаётся наблюдательным и точным.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и 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героини чаще всего действуют в салоне, семье или городском быту. Эти пространства позволяют Тэффи показать привычные роли и повседневные столкновения без громких событий.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жест, пауза и неловкое движение у Тэффи значат не меньше, чем прямое описание. Через такие мелочи сразу проступают характер, возраст и социальная привычка героини.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кокетка как социальная маска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впечатлением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кокетка старается управлять тем, как её видят. Она выбирает позу, тон и намёк так, чтобы выглядеть лёгкой и привлекательной, даже если внутри чувствует тревогу.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Демонстративная лёгкость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манера общения строится на улыбке, капризе и лёгком флирте. Такая непринуждённость помогает скрыть напряжение и сделать зависимость от чужого взгляда менее заметной.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признание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героини важно не просто внимание, а подтверждение собственной значимости. Без отклика окружающих её уверенность быстро слабеет, и комическая игра обнажает внутреннюю незащищённость.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маска становится для кокетки способом защиты. Она не столько обманывает других, сколько старается не показать страх одиночества, старения и утраты привлекательности.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Тэффи строит характер героини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поэтапного раскрытия женского образа в рассказах Тэффи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мечтательница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героиня у Тэффи живёт надеждой на перемену судьбы. Она ждёт любви, удачи или хотя бы события, которое однажды выведет её из привычной тесноты.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Наивность и доверчивость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мечтательность часто поддерживается доверчивостью и самообманом. Героиня легко верит в красивый поворот жизни, потому что внутренне устала от будничной ограниченности и хочет большего.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дорога, чемодан, вокзал и скромный дом становятся важными знаками ожидания. Эти предметы создают ощущение движения, которое так и не превращается в реальное изменение.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Несбывшаяся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Тэффи провинциальная мечтательница не смешна сама по себе: в ней видна тоска по иной жизни. Именно поэтому её образ соединяет мягкую иронию с тихим сочувствием.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семейном быту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Тэффи домашний мир держится не на торжественных чувствах, а на ежедневном труде. Героиня незаметно организует быт, гасит напряжение и берёт на себя то, что редко замечают окружающие.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сценах женщина может быть резкой, ироничной, утомлённой, но именно эти черты делают её живой. За раздражением у Тэффи почти всегда ощущается накопленная забота.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без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показывает любовь не через громкие признания, а через привычку быть рядом, терпеть, поправлять, помогать и молчать. Такая нежность выглядит будничной, но именно поэтому особенно убедительна.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её прозе — это не только близость, но и усталость, недосказанность, мелкие обиды и взаимные претензии. На этом фоне тихая самоотверженность героини становится особенно заметной.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героинь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состояния часто переплетаются в одном эпизоде, поэтому у Тэффи эмоция почти никогда не бывает одиночной или статичной.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женских образов в рассказах Н. Тэффи; значения отражают относительную частотность мотивов в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тревога и самоирония: именно они задают внутренний тон и показывают, что главное действие происходит в сознании героини.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и литературные признаки образа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героинь различаются внешне, но их объединяет внутреняя неустроенность и зависимость от обстоятельств.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тип героини связан с её речью, чертами характера и характерным конфликтом.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Тэффи из ранней сатирической и эмигрантской прозы.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Эмигрантские героини: утрата дома и прежней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год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 Гражданской войны для многих героинь начинается вынужденный разрыв с привычным укладом. Дом, круг общения и понятные правила жизни оказываются потеряны почти мгновенно.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эмиграции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сталкиваются с бедностью, тесным жильём и бытовой неустроенностью. Повседневность становится испытанием, в котором особенно заметны терпение, неловкость и внутренняя собранность.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усиливается ностальгия по утраченному миру. Героини держатся за воспоминания, привычки речи и мелкие детали быта, потому что именно они сохраняют чувство собственной непрерывности.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Тэффи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изгнания передаётся через сдержанные эпизоды и точные детали. Ирония не отменяет боли, а лишь делает её выражение более тонким и человечески убедительным.
</a:t>
            </a:r>
            <a:endParaRPr lang="en-US" sz="10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как основа авторской позиции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сочувствие превращает сатиру в тонкое исследование характера. Тэффи показывает не только ошибки и слабости, но и то, как человек старается сохранить себя в трудной ситуации.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оттенком боли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у Тэффи почти всегда двуслойно: сначала заметна нелепость поступка, а затем открывается переживание, которое этот поступок объясняет. Смех становится способом приблизиться к героине, а не оттолкнуть её.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унижения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не превращает героиню в объект насмешки. Даже комическая сцена у неё сохраняет человеческое достоинство персонажа, потому что автор видит за внешней смешностью реальную уязвимость.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капризом, суетливостью или светской позой у Тэффи часто скрывается страх одиночества и потребность в поддержке. Благодаря этому персонаж вызывает не раздражение, а внимательное понимание.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внешней роли к внутренней драме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Тэффи бытовая ситуация постепенно раскрывает скрытое эмоциональное напряжение героини.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героинь: речь, интонация, деталь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у Тэффи можно понять возраст, круг общения и настроение героини. Важны вежливые формулы, обрывочные фразы, повторения и оговорки, которые выдают внутреннее напряжение.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Мягкие, уменьшительные слова часто звучат как знак привычки смягчать реальность. Они помогают героине выглядеть безобидной, но одновременно подчёркивают её неуверенность и желание понравиться.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вместо прямоты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Тэффи редко говорят всё прямо. Намёки, недосказанность и самооправдание создают эффект светской игры, за которой скрываются обида, осторожность и страх быть неправильно понятой.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строится через одежду, жест, паузу, неловкое движение или интонацию. Одна точная деталь у Тэффи заменяет длинное объяснение и делает образ сразу узнаваемым.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придаёт героиням естественность и близость к реальной жизни. Благодаря этому даже короткая реплика может открыть не только характер, но и скрытый конфликт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героинь Тэффи в русской прозе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Тэффи не сводятся к одному приёму: их образ строится на точном наблюдении, мягкой иронии и внимании к внутренней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прозы Н. Тэффи на основе ранних сатирических и эмигрантских рассказов; диаграмма отражает соотношение художественных доминант.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сатиры, лиризма и психологизма делает эти образы устойчивыми: они выглядят не схемой, а живым человеческим типом.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эти образы современными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страхи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Тэффи понятны сегодняшнему читателю, потому что переживают знакомые чувства: страх оценки, желание нравиться, обиду на невнимание и стремление сохранить достоинство в неловкой ситуации.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формируется ожиданиями среды, а не только личным характером. Поэтому рассказы Тэффи помогают увидеть, как общественные нормы влияют на самоощущение человека и его выбор.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читатель легко узнаёт привычку скрывать уязвимость за шуткой или суховатой репликой. У Тэффи это не поза, а психологический механизм самосохранения.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подростку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понятны эти образы школьникам, потому что в них есть поиск признания, сравнение себя с другими и страх оказаться «не таким, как все». Это делает прозу Тэффи очень современной.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героини Тэффи остаются важными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Тэффи показывают, как за бытовой сценой открываются характер, боль и достоинство человека. Именно эта честность делает её прозу живой, точной и по-настоящему современной.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2026-05-27T12:13:01Z</dcterms:created>
  <dcterms:modified xsi:type="dcterms:W3CDTF">2026-05-27T12:13:01Z</dcterms:modified>
</cp:coreProperties>
</file>