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словосочетания
</a:t>
            </a:r>
            <a:endParaRPr lang="en-US" sz="3234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соединяются в точную и понятную мысль?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пойдёт речь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разберём, как слова в словосочетании связываются друг с другом, какую роль играет главное слово и как по вопросу определить смысл связи.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словосочетания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— это соединение двух и более самостоятельных слов, связанных по смыслу и грамматически. Оно помогает назвать предмет, признак или действие точнее, чем одно слово.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словосочетании есть главное слово и зависимое. Главное слово задаёт смысловой центр, а зависимое уточняет его значение, делая высказывание более конкретным и выразительным.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не является ни отдельным словом, ни предложением. Оно не выражает законченной мысли, но помогает строить речь точно: синяя тетрадь, читать книгу, очень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зависимое слово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определяет, о чём именно идёт речь в словосочетании. От него задаётся вопрос, и по нему можно понять общий смысл сочетания.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уточняет главное: какой предмет, какое действие или в какой степени. В схеме связь показывают стрелкой от главного слова к зависимому.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 которым определяется связь
</a:t>
            </a:r>
            <a:endParaRPr lang="en-US" sz="324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Посмотрим, как вопрос помогает увидеть отношение между словами.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 главного слова к зависимому показывает, какое значение выражает связь между словами.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материалу темы «Грамматическое значение словосочетания»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словосочетаний по главному слову
</a:t>
            </a:r>
            <a:endParaRPr lang="en-US" sz="282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словосочетания зависит от части речи главного слова и помогает быстрее определить его строение.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связаны с главной частью речи; это облегчает анализ словосочетания на практике.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теме, без 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как отношение между словами
</a:t>
            </a:r>
            <a:endParaRPr lang="en-US" sz="2419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сообщает, какой именно предмет имеется в виду: цвет, размер, качество или принадлежность. Так словосочетание становится точным и наглядным.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зависимое слово называет то, на что направлено действие, чувство или мысль. Тогда мы лучше понимаем, с чем связано главное слово.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может указывать, где происходит действие или куда оно направлено. Благодаря этому высказывание становится конкретнее и легче представляется в ситуации.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может усиливать или ослаблять признак. Оно показывает степень проявления качества, поэтому смысл словосочетания становится более точным и выразительным.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Признаковые отношения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Признаковые отношения показывают качество, цвет, размер, порядок или принадлежность предмета. Они помогают назвать не просто предмет, а его важную особенность.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отвечает на вопросы какой? чей? в какой степени? Например: высокий дом, мамина книга, очень тихо, третья парта. Смысл становится конкретнее.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словосочетания часто строятся с прилагательными, порядковыми числительными и притяжательными словами. Они особенно полезны там, где важно точно описать предмет или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отношения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отношения показывают, на какой предмет направлено действие. В словосочетании главное слово обычно обозначает действие, а зависимое — то, с чем это действие связано.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отвечает на вопросы кого? что? о ком? о чём? Например: читать рассказ, ждать друга, думать о поездке.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при глаголах, потому что именно действие обычно требует уточнения объекта. Без зависимого слова смысл нередко остаётся неполным.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отношения помогают различать, что делает человек и по отношению к чему он это делает. Это важно для точного понимания текста и задания.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450" y="1622875"/>
            <a:ext cx="2601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1489" y="2334880"/>
            <a:ext cx="3468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 отношения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показывает, где происходит действие или куда оно направлено: идти домой, вернуться в школу. Такие сочетания отвечают на вопросы куда? где?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показывает, зачем совершается действие: прийти учиться, поехать отдыхать. Такой вопрос помогает понять намерение и смысл поступка.
</a:t>
            </a:r>
            <a:endParaRPr lang="en-US" sz="867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зависимое слово указывает, когда совершается действие: вернуться вечером, прийти утром. Оно отвечает на вопрос когда? и уточняет время события.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зависимое слово описывает, как именно совершается действие: говорить спокойно, идти быстро. Оно отвечает на вопрос как? и делает речь точнее.
</a:t>
            </a:r>
            <a:endParaRPr lang="en-US" sz="849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отношения объясняют, почему происходит действие: устать от жары, заплакать от обиды. Вопросы почему? из-за чего? помогают увидеть причину.
</a:t>
            </a:r>
            <a:endParaRPr lang="en-US" sz="8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грамматическое значение словосочетания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анализа: найти главное слово, задать вопрос, определить зависимое слово и установить вид подчинительной связи.
</a:t>
            </a:r>
            <a:endParaRPr lang="en-US" sz="8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подстраивается под главное слово по роду, числу и падежу, поэтому формы обоих слов совпадают или изменяются вместе.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строятся сочетания зелёная трава, новые книги, весёлого друга, интересная книга: зависимое слово уточняет предмет, сохраняя согласованность грамматических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от зависимого слова определённого падежа, а сама форма зависимого слова меняется по падежам в зависимости от смысла.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связь легко увидеть в примерах: писать письмо, думать о поездке, гордиться победой, благодарить друга — вопрос от главного слова помогает найти нужный падеж.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при этом обычно остаётся в своей форме, а зависимое слово отвечает на вопросы кого? что? о ком? о чём?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изменяется: связь держится на смысле и порядке слов, поэтому особенно часто используются наречия, инфинитивы и деепричастия.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школьного курса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зависимых слов чаще всего образуют этот вид связи
</a:t>
            </a:r>
            <a:endParaRPr lang="en-US" sz="20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связи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согласование, управление и примыкание по форме зависимого слова и способу связи.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связи помогает быстрее определить грамматическое значение словосочетания и правильно разобрать его по составу.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«Словосочетание»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модели в школьной речи
</a:t>
            </a:r>
            <a:endParaRPr lang="en-US" sz="271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построена на учебных примерах, чтобы показать, какие модели словосочетаний легче всего узнают и чаще используют в 8 классе.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модели с существительным и прилагательным либо глаголом, потому что они особенно нужны в описании и сообщении о действии.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теме; условное распределение для 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предмет, признак или действие точнее, чем отдельное слово, но не выражает законченной мысли и не сообщает о событии целиком.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интересная книга остаётся словосочетанием: оно только называет предмет с признаком и не содержит сообщения о нём.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Предложение, наоборот, передаёт законченное сообщение. В нём есть интонация и грамматическая основа, поэтому мысль звучит как завершённое высказывание.
</a:t>
            </a:r>
            <a:endParaRPr lang="en-US" sz="1189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фраза Книга интересная уже является предложением, потому что в ней есть основа и утверждение о предмете.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смешивать словосочетание с грамматической основой предложения и искать связь там, где её нет.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неверно определять главное слово или пропускать зависимое, из-за чего вопрос ставится неправильно и анализ сбивается.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ученики путают управление и примыкание, поэтому важно сначала найти главное слово, затем проверить форму зависимого и только после этого назвать вид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грамматического значения помогает подбирать слова так, чтобы фраза звучала ясно, точно и без лишних ошибок в письменной речи.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 синтаксического анализа: она помогает видеть, как слова соединяются в предложении и какую роль выполняют в тексте.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строить словосочетания правильно, его устная речь становится более связной, точной и выразительной.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анализа полезен при диктантах, изложениях и сочинениях, потому что помогает быстрее замечать и исправлять речевые ошибки.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словосочетании
</a:t>
            </a:r>
            <a:endParaRPr lang="en-US" sz="3038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словосочетания раскрывается через связь главного и зависимого слова. Понимание этой связи помогает точнее выражать мысли и грамотно строить речь.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2026-05-21T14:39:52Z</dcterms:created>
  <dcterms:modified xsi:type="dcterms:W3CDTF">2026-05-21T14:39:52Z</dcterms:modified>
</cp:coreProperties>
</file>