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8E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01600" y="2139500"/>
            <a:ext cx="51927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words in English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1501600" y="3220059"/>
            <a:ext cx="5096400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Узнавай знакомые слова быстрее и читай английский увереннее.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249525" y="400375"/>
            <a:ext cx="24606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встречаются в текстах, песнях, приложениях и школьных темах. Они помогают быстрее понимать смысл, легче запоминать лексику и догадываться о значении незнакомых слов по контексту.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международные слова
</a:t>
            </a:r>
            <a:endParaRPr lang="en-US" sz="270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считать международным словом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часто звучит или пишется похоже в разных языках. Ученику легче заметить его в тексте, потому что знакомый корень сразу выделяется среди других слов.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смысл тоже остаётся близким: music, sport, camera, hotel. Это особенно заметно в темах науки, культуры и техники, где названия часто используются по всему миру.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помогают читать быстрее, потому что не требуют долгого перевода. Даже если слово встречается впервые, оно может быть понятным уже с первого взгляда.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распознавание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часто связана со школьными предметами, путешествиями, спортом и технологиями. Поэтому она полезна не только на уроках английского, но и в других учебных ситуациях.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темами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11" y="1488005"/>
            <a:ext cx="3526277" cy="280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в дне семиклассника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1140800" y="1963839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computer, internet, video и music постоянно встречаются на телефоне, планшете и компьютере. Школьник видит их в меню, названиях приложений и коротких сообщениях почти каждый день.
</a:t>
            </a:r>
            <a:endParaRPr lang="en-US" sz="600" dirty="0"/>
          </a:p>
        </p:txBody>
      </p:sp>
      <p:sp>
        <p:nvSpPr>
          <p:cNvPr id="14" name="Text 3"/>
          <p:cNvSpPr txBox="1"/>
          <p:nvPr/>
        </p:nvSpPr>
        <p:spPr>
          <a:xfrm>
            <a:off x="1140800" y="1764479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и в сети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140800" y="428029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chocolate, pizza, milkshake или coffee часто встречаются в магазинах и кафе. Они показывают, что международная лексика связана не только с уроками, но и с обычными бытовыми ситуациями.
</a:t>
            </a:r>
            <a:endParaRPr lang="en-US" sz="600" dirty="0"/>
          </a:p>
        </p:txBody>
      </p:sp>
      <p:sp>
        <p:nvSpPr>
          <p:cNvPr id="16" name="Text 5"/>
          <p:cNvSpPr txBox="1"/>
          <p:nvPr/>
        </p:nvSpPr>
        <p:spPr>
          <a:xfrm>
            <a:off x="1140800" y="408093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повседневные покупки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1140800" y="3701183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Футбол, sport, match и stadium знакомы многим ученикам из новостей и разговоров. Международная лексика делает спортивные тексты понятнее и ближе к повседневной жизни.
</a:t>
            </a:r>
            <a:endParaRPr lang="en-US" sz="600" dirty="0"/>
          </a:p>
        </p:txBody>
      </p:sp>
      <p:sp>
        <p:nvSpPr>
          <p:cNvPr id="18" name="Text 7"/>
          <p:cNvSpPr txBox="1"/>
          <p:nvPr/>
        </p:nvSpPr>
        <p:spPr>
          <a:xfrm>
            <a:off x="1140800" y="350182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и отдыхе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40800" y="3122068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карте, вывесках и в кафе легко заметить hotel, taxi, menu и center. Эти слова полезны в путешествии, потому что помогают ориентироваться в незнакомом месте.
</a:t>
            </a:r>
            <a:endParaRPr lang="en-US" sz="600" dirty="0"/>
          </a:p>
        </p:txBody>
      </p:sp>
      <p:sp>
        <p:nvSpPr>
          <p:cNvPr id="20" name="Text 9"/>
          <p:cNvSpPr txBox="1"/>
          <p:nvPr/>
        </p:nvSpPr>
        <p:spPr>
          <a:xfrm>
            <a:off x="1140800" y="2922708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и городе
</a:t>
            </a:r>
            <a:endParaRPr lang="en-US" sz="1000" dirty="0"/>
          </a:p>
        </p:txBody>
      </p:sp>
      <p:sp>
        <p:nvSpPr>
          <p:cNvPr id="21" name="Text 10"/>
          <p:cNvSpPr txBox="1"/>
          <p:nvPr/>
        </p:nvSpPr>
        <p:spPr>
          <a:xfrm>
            <a:off x="1140800" y="2542954"/>
            <a:ext cx="37470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заданиях часто появляются museum, planet, biology, radio и vitamin. Такие слова помогают сразу понять тему урока и быстрее связать английский текст со знакомыми школьными знаниями.
</a:t>
            </a:r>
            <a:endParaRPr lang="en-US" sz="600" dirty="0"/>
          </a:p>
        </p:txBody>
      </p:sp>
      <p:sp>
        <p:nvSpPr>
          <p:cNvPr id="22" name="Text 11"/>
          <p:cNvSpPr txBox="1"/>
          <p:nvPr/>
        </p:nvSpPr>
        <p:spPr>
          <a:xfrm>
            <a:off x="1140800" y="234359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дома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заимствований менялся в разные эпохи: через науку, культуру, торговлю и повседневное общение английский получал слова из разных языков.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и греческий особенно заметны в научной лексике, французский — в культуре и еде, а другие языки дополняют общую картину.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историческим источникам заимствований; без привязки к одному статистическому исследованию.
</a:t>
            </a:r>
            <a:endParaRPr lang="en-US" sz="923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languages gave English many international words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новой вещи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новый предмет, идея или явление. Ему нужно название, и слово закрепляется в языке страны, где оно появилось.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через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попадает в газеты, книги, фильмы, музыку и интернет. Чем чаще его видят и слышат, тем быстрее оно становится узнаваемым.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другими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других странах начинают использовать это слово в своей речи. Иногда меняются произношение и написание, но смысл остаётся похожим.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международным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становится понятным многим носителям разных языков, оно превращается в международное. Особенно часто это происходит в технологиях и поп-культуре.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переходят из языка в язык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94" y="2477750"/>
            <a:ext cx="3546112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увидеть связь английского с уже знакомой лексикой и быстрее запоминать новые темы.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объединяют разные темы и легко запоминаются вместе как знакомые смысловые группы.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для 7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международных слов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к международному употреблению
</a:t>
            </a:r>
            <a:endParaRPr lang="en-US" sz="251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слово проходит от появления в одной стране до общего употребления в других языках.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1" y="131070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200" y="131070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1925" y="3227677"/>
            <a:ext cx="296100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69200" y="3227677"/>
            <a:ext cx="296100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27969" y="3227677"/>
            <a:ext cx="333113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международные слова встречаются чаще всего
</a:t>
            </a:r>
            <a:endParaRPr lang="en-US" sz="2013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текстах часто встречаются planet, virus, oxygen и vitamin. Такие слова удобны тем, что помогают понять тему ещё до детального чтения всего абзаца.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цифровой среде постоянно появляются computer, internet, app и online. Это самая динамичная область, где международная лексика распространяется особенно быстро.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новостях и заданиях часто видны football, match, stadium и score. Они помогают быстро понять, о каком событии или игре идёт речь.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искусства и музеев часто используют museum, music, theatre и artist. Эти слова легко связать с известными культурными местами и событиями.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еда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поездках и меню часто встречаются hotel, taxi, pizza и dessert. Такая лексика особенно полезна, потому что помогает ориентироваться в реальных жизненных ситуациях.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друзья переводчика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выглядят почти одинаково, но переводятся по-разному. Например, magazine — это «журнал», а не «магазин», поэтому нельзя доверять только внешнему сходству.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вид, разный смысл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artist тоже может запутать: по-английски это «художник» или «деятель искусства», а не обязательно артист сцены. Контекст помогает избежать ошибки и выбрать точный перевод.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проверять значение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кажется знакомым, его всё равно стоит проверить в предложении. Ложные друзья особенно опасны, когда текст короткий и кажется понятным с первого взгляда.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в чтении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информативен текст, тем чаще в нём встречаются слова с общим международным корнем.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лексика особенно полезна в новостях, рекламе и науке: там она помогает быстро понять 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наглядная оценка по типам текстов; данные предназначены для сравнения, а не как статистика.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международные слова встречаются в разных типах текста
</a:t>
            </a:r>
            <a:endParaRPr lang="en-US" sz="27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в английском и русском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знакомы сразу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международные слова уже давно вошли в русский язык, поэтому школьники узнают их без перевода. Такие слова помогают увидеть связь между языками и быстрее запоминать новую лексику на уроке английского.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предметами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международная лексика встречается на уроках истории, биологии, информатики и географии. Поэтому её удобно учить не по отдельности, а как часть общей школьной темы.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корни и формы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похожих слов часто совпадают звучание, написание или корень. Именно поэтому computer, radio, video и hotel воспринимаются как знакомые, даже если ученик встречает их в новом контексте.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польза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и английском такие слова встречаются в разговорах, на вывесках, в приложениях и учебных текстах. Это делает чтение проще и помогает угадывать значение незнакомых слов по знакомой основе.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1366" y="1771425"/>
            <a:ext cx="4039668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понять значение слова, даже если оно встречается впервые.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слова и тема предложения часто сразу подсказывают правильное значение международного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работы с контекстом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подсказки из контекста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догадаться о значении незнакомого слова
</a:t>
            </a:r>
            <a:endParaRPr lang="en-US" sz="2481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чтения текста на английском языке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стол и знакомые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биологии или химии дети часто видят слова, которые похожи в разных языках: virus, oxygen, vitamin. Рядом с ними обычно стоят микроскоп, пробирки и схема опыта. Такие слова помогают быстрее понять тему и не теряться в учебном тексте.
</a:t>
            </a:r>
            <a:endParaRPr lang="en-US" sz="93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 тетради по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по географии легко встретить planet, geography и map. Эти слова соединяют картинку, подпись и объяснение учителя в одну понятную систему. Когда ученик узнаёт знакомый корень, ему проще следить за ходом урока и отвечать на вопросы.
</a:t>
            </a:r>
            <a:endParaRPr lang="en-US" sz="9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Радио, музыка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школьных проектах по физике и музыке встречаются международные слова: radio, music, biology, mathematics. Они появляются в учебниках, на плакатах и в простых опытах. Поэтому один и тот же словарь помогает сразу в нескольких предметах.
</a:t>
            </a:r>
            <a:endParaRPr lang="en-US" sz="956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в науке и школьных предметах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часто первой подхватывает новые слова, а затем они переходят в повседневную речь и учебные задания.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рост связан с цифровой средой: именно там новые понятия распространяются быстрее всего.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наглядная оценка распространения новых международных слов; не является официальной статистикой.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международные слова в современном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знакомых слов ученик узнаёт в тексте, тем легче ему читать, слушать и запоминать новую лексику.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тематических областей особенно часто встречаются в школьных текстах и становятся опорой для быстрого понимания.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для 7 класса; учебное обобщение.
</a:t>
            </a:r>
            <a:endParaRPr lang="en-US" sz="915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приходят в английский из разных языков и эпох.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Иностранные слова попадали в английский через торговлю, культуру и науку, поэтому их источники очень разнообразны.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заимствованиях в английском языке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слов и примеры в английском
</a:t>
            </a:r>
            <a:endParaRPr lang="en-US" sz="25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английский приспосабливает заимствованные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входит в английский, его написание нередко упрощается или подстраивается под привычные правила. Это помогает носителям языка легче читать и писать новое слово без лишних трудностей.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написание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корне слово может звучать иначе, чем в исходном языке. Поэтому знакомая форма не всегда гарантирует привычное звучание, и это важно учитывать на уроке.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произношение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часто получают множественное число, окончания или сокращения по английским моделям. Так язык делает их удобными для повседневного общения и школьных текстов.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английские формы
</a:t>
            </a:r>
            <a:endParaRPr lang="en-US" sz="1245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заимствований в том, что общий смысл обычно сохраняется. Благодаря этому учащиеся быстрее узнают слова и видят, как английский принимает полезную лексику из разных культур.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остаётся узнаваемым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связывают языки и людей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слова делают английский понятнее и показывают, как языки обмениваются словами через историю, науку, культуру и повседневное общение. Даже знакомые слова нужно проверять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2026-05-31T05:04:28Z</dcterms:created>
  <dcterms:modified xsi:type="dcterms:W3CDTF">2026-05-31T05:04:28Z</dcterms:modified>
</cp:coreProperties>
</file>