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на карте мира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материк Земли и дом для миллиардов людей.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материк на карте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показывает, где расположен материк, что его окружает и с кем он соседствует. У Азии это особенно интересно: она лежит в двух полушариях, соединена с Европой и омывается тремя океанами.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Азия на карте мира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 полушарие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почти целиком расположена в Восточном полушарии. На карте сразу видно, что материк занимает огромную часть суши и далеко уходит на восток.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полушарие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Азии находится в Северном полушарии, то есть к северу от экватора. Поэтому здесь встречаются и очень холодные районы, и тёплые территории.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с севера на юг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тянется от арктических льдов до жарких южных берегов. Из-за этого в Азии природа очень разная, словно сразу несколько миров на одной карте.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занимает самую большую площадь среди всех материков. Поэтому на её территории умещаются высокие горы, равнины, пустыни, леса и множество стран.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 Европа — часть Евразии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линия раздела не видна на местности, поэтому её считают условной. Учёные и школьные карты показывают её по природным рубежам.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ориентиром обычно называют Уральские горы. Они помогают понять, где проходит переход от европейской части материка к азиатской.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Урал и моря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границу продолжают река Урал и Каспийское море. В некоторых учебниках также показывают Кавказ и Чёрное море.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материк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 Европа вместе образуют Евразию — крупнейший участок суши на Земле. Это единое пространство без океана между частями материка.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943918" y="4344928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граница удобна для изучения карты. Она помогает увидеть, как тесно связаны между собой Европа и Азия.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Северные, восточные и южные берега Азии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0900" y="1034250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берег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севера Азия выходит к Северному Ледовитому океану. Здесь много холодных морей, а берега часто покрыты льдами и снегом.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20900" y="2334907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и южный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востока материк омывает Тихий океан, а с юга — Индийский океан. Такое соседство делает берега Азии очень оживлёнными.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20900" y="3635548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береговая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Азии очень протяжённая береговая линия. Поэтому здесь много морей, заливов, портов и удобных путей для путешествий и торговли.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граница Азии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3650" y="2048300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Европой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западе Азия соседствует с Европой. Между ними нет океана, поэтому граница проходит по природным рубежам, а не по воде.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959432" y="2021075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часто называют главным ориентиром западной границы. Они помогают увидеть, где заканчивается европейская часть и начинается азиатская.
</a:t>
            </a:r>
            <a:endParaRPr lang="en-US" sz="1095" dirty="0"/>
          </a:p>
        </p:txBody>
      </p:sp>
      <p:sp>
        <p:nvSpPr>
          <p:cNvPr id="12" name="Text 4"/>
          <p:cNvSpPr txBox="1"/>
          <p:nvPr/>
        </p:nvSpPr>
        <p:spPr>
          <a:xfrm>
            <a:off x="3765239" y="2021075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Урал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границу продолжают река Урал и её окрестности. На карте это удобная линия, которую легко запомнить и найти.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71034" y="2021075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Каспий и Кавказ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Каспийское море и Кавказские горы тоже входят в эту границу. Они делают переход между частями света более заметным.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337742" y="2021075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Чёрное море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учебниках часто упоминают и Чёрное море. Вместе все эти рубежи помогают понять, где на карте начинается Азия.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7076" y="1805977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9956" y="1825245"/>
            <a:ext cx="724450" cy="6439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7" y="3544187"/>
            <a:ext cx="724450" cy="643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11595" y="3510823"/>
            <a:ext cx="661172" cy="68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73634" y="2658397"/>
            <a:ext cx="682500" cy="682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6100" y="144325"/>
            <a:ext cx="5268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Полуострова и острова Азии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96786" y="1805982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Аравийский полуостров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один из самых крупных полуостровов материка. Он расположен в жарких районах и сильно влияет на природу и жизнь людей в этом регионе.
</a:t>
            </a:r>
            <a:endParaRPr lang="en-US" sz="795" dirty="0"/>
          </a:p>
        </p:txBody>
      </p:sp>
      <p:sp>
        <p:nvSpPr>
          <p:cNvPr id="11" name="Text 3"/>
          <p:cNvSpPr txBox="1"/>
          <p:nvPr/>
        </p:nvSpPr>
        <p:spPr>
          <a:xfrm>
            <a:off x="5570641" y="180597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Индостан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Индостан — большой полуостров на юге Азии. Он омывается морями и океаном, поэтому здесь много прибрежных городов и портов.
</a:t>
            </a:r>
            <a:endParaRPr lang="en-US" sz="875" dirty="0"/>
          </a:p>
        </p:txBody>
      </p:sp>
      <p:sp>
        <p:nvSpPr>
          <p:cNvPr id="12" name="Text 4"/>
          <p:cNvSpPr txBox="1"/>
          <p:nvPr/>
        </p:nvSpPr>
        <p:spPr>
          <a:xfrm>
            <a:off x="1896802" y="3524920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острова и Филиппины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большие островные группы в восточной части Азии. Здесь морские пространства особенно важны для связи между городами и странами.
</a:t>
            </a:r>
            <a:endParaRPr lang="en-US" sz="817" dirty="0"/>
          </a:p>
        </p:txBody>
      </p:sp>
      <p:sp>
        <p:nvSpPr>
          <p:cNvPr id="13" name="Text 5"/>
          <p:cNvSpPr txBox="1"/>
          <p:nvPr/>
        </p:nvSpPr>
        <p:spPr>
          <a:xfrm>
            <a:off x="5570641" y="351082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Шри-Ланка, Суматра, Ява и Борнео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известные острова тоже относятся к Азии. Они показывают, насколько материк богат островами, проливами и морскими маршрутами.
</a:t>
            </a:r>
            <a:endParaRPr lang="en-US" sz="755" dirty="0"/>
          </a:p>
        </p:txBody>
      </p:sp>
      <p:sp>
        <p:nvSpPr>
          <p:cNvPr id="14" name="Text 6"/>
          <p:cNvSpPr txBox="1"/>
          <p:nvPr/>
        </p:nvSpPr>
        <p:spPr>
          <a:xfrm>
            <a:off x="3743344" y="2658401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Индокитай и Малакка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полуострова вытянуты к юго-востоку Азии. Их берега изрезаны, а рядом находятся важные морские пути и густонаселённые территории.
</a:t>
            </a:r>
            <a:endParaRPr lang="en-US" sz="8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Азии: от гор до равнин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которые касаются неба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находятся Гималаи — самые высокие горы мира. Здесь поднимается Эверест, самая высокая вершина Земли. В этих местах воздух разрежённый, а пейзажи выглядят почти сказочно.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нагорья и плато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горы делают рельеф Азии особенным. Здесь есть высокие нагорья, например Тибетское, где поверхность будто поднята огромной невидимой рукой. Такие места влияют на климат и реки.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есть и большие равнины, например Западно-Сибирская. На таких пространствах удобно строить города, прокладывать дороги и заниматься земледелием. Поэтому равнины часто становятся очень населёнными.
</a:t>
            </a:r>
            <a:endParaRPr lang="en-US" sz="92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Азии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появляются тайга и смешанные леса. В этих местах уже теплее, но зима всё равно остаётся заметной и довольно продолжительной.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части материка часто бывает сухо. Тут много степей и пустынь, потому что до морей и океанов очень далеко.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юг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Азии климат жаркий и влажный. Здесь растут густые леса, а дожди идут чаще, чем в северных районах.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Азии очень холодно. Здесь долго держатся морозы, а земля часто бывает покрыта снегом и льдом, как в большой снежной стране.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943918" y="4344928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огромных размеров материка в Азии есть тундра, тайга, степи, пустыни, леса и влажные тропики. Это настоящий климатический калейдоскоп.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Азии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Азии текут огромные реки: Янцзы, Хуанхэ, Ганг, Инд, Тигр, Евфрат, Обь, Енисей и Лена. Они кормят, поят и соединяют большие территории.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помогают выращивать растения, снабжают города водой и дают путь для перевозок. Недаром люди с древности селились рядом с водой.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водоёмы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известным водоёмам Азии относятся Каспийское море, Байкал и Аральское море. Эти природные объекты хорошо заметны на карте и в учебниках.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рек и озёр удобны для поселений. Там проще строить дома, заниматься хозяйством и находить воду для 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105" y="120742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0785" y="1200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19381" y="2255329"/>
            <a:ext cx="719700" cy="639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 богатства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Таёжные просторы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Азии тянется тайга — огромные хвойные леса. Здесь суровые зимы, много снега и выносливые деревья, которые умеют переживать холод и длинную морозную ночь.
</a:t>
            </a:r>
            <a:endParaRPr lang="en-US" sz="869" dirty="0"/>
          </a:p>
        </p:txBody>
      </p:sp>
      <p:sp>
        <p:nvSpPr>
          <p:cNvPr id="10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материка встречаются степи и пустыни. В таких местах мало влаги, зато много открытого пространства, сильных ветров и растений, умеющих экономно расходовать воду.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Богатства недр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недрах Азии скрыты нефть, газ, уголь, железная руда и металлы. Эти богатства очень важны для промышленности, но их нужно добывать осторожно, чтобы не вредить природе.
</a:t>
            </a:r>
            <a:endParaRPr lang="en-US" sz="857" dirty="0"/>
          </a:p>
        </p:txBody>
      </p:sp>
      <p:sp>
        <p:nvSpPr>
          <p:cNvPr id="12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 ресурсы делают Азию очень разнообразной. Но леса, почвы, вода и полезные ископаемые не бесконечны, поэтому человек должен использовать их разумно и бережно.
</a:t>
            </a:r>
            <a:endParaRPr lang="en-US" sz="880" dirty="0"/>
          </a:p>
        </p:txBody>
      </p:sp>
      <p:sp>
        <p:nvSpPr>
          <p:cNvPr id="13" name="Text 5"/>
          <p:cNvSpPr txBox="1"/>
          <p:nvPr/>
        </p:nvSpPr>
        <p:spPr>
          <a:xfrm>
            <a:off x="4192506" y="2162775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Азии питают поля, города и сады. Люди издавна селились возле воды, потому что там легче выращивать растения, перевозить грузы и вести хозяйство.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природы к жизни людей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размеры Азии, рельеф, воды и климат влияют на расселение людей, хозяйство и транспорт.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 страны Азии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много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живёт больше половины населения Земли. Поэтому здесь особенно много больших городов, оживлённых рынков и шумных улиц, где всегда кажется, что жизнь бежит быстрее.
</a:t>
            </a:r>
            <a:endParaRPr lang="en-US" sz="988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Индия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Индия — самые населённые страны мира. В них живут сотни миллионов людей, а города и деревни расположены так густо, что на карте это сразу бросается в глаза.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говорят на множестве языков, и у разных народов свои песни, сказки, праздники и одежда. Из-за этого Азия похожа на огромную цветную мозаику.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Азии люди по-разному строят дома, готовят еду и отмечают праздники. Но всех объединяет уважение к семье, труду и своей истории.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рождались древние цивилизации
</a:t>
            </a:r>
            <a:endParaRPr lang="en-US" sz="199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между реками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Месопотамии люди поселились между Тигром и Евфратом. Рядом была вода, плодородная земля и удобные пути для обмена. Здесь быстро выросли первые города, а вместе с ними появились письменность и законы.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больших рек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древние поселения возникали на берегах рек, где можно было выращивать рис и другие культуры. Чтобы поля не высыхали, люди строили каналы и плотины. Так вода стала помощником целых государств.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и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древние жители создавали бумагу, шёлк и сложные системы орошения. Через Азию проходили торговые пути, поэтому новые идеи и полезные вещи быстро распространялись из одного края материка в другой.
</a:t>
            </a:r>
            <a:endParaRPr lang="en-US" sz="8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товаров и идей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тропы начали соединять Восток и Запад очень давно. Купцы везли дорогие товары через земли Азии, где уже существовали города, рынки и остановки для караванов.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Караваны шли через пески, оазисы и высокие перевалы. Дорога была трудной, но без неё люди не смогли бы обмениваться шёлком, пряностями и бумагой.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Шёлковый путь соединял Китай, Среднюю Азию, Ближний Восток и Европу. Вместе с товарами по нему путешествовали знания, ремёсла и новые изобретения.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путь стал символом дружбы и обмена между народами. Он показал, что даже очень далёкие страны могут быть связаны друг с другом.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и важные проливы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Малаккский пролив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Малаккский пролив соединяет Индийский и Тихий океаны. Через него проходят суда с товарами, поэтому это один из самых оживлённых морских путей в мире.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Ормузский пролив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Ормузский пролив очень важен для перевозки нефти и других грузов. Здесь движение кораблей особенно напряжённое, потому что путь нужен многим странам.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Босфор и Дарданеллы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Босфор и Дарданеллы соединяют Чёрное море со Средиземным. Эти проливы помогают торговле, а ещё показывают, как близко в Азии и Европе переплетаются морские пути.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 связь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портах грузы перегружают на разные суда и отправляют дальше по миру. Морские пути помогают рыболовству, путешествиям и дружбе между государствами.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опасности в Азии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48950" y="1206913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районах Азии земная кора движется очень активно. Из-за этого иногда происходят землетрясения, поэтому дома и дороги там строят особенно прочно.
</a:t>
            </a:r>
            <a:endParaRPr lang="en-US" sz="1095" dirty="0"/>
          </a:p>
        </p:txBody>
      </p:sp>
      <p:sp>
        <p:nvSpPr>
          <p:cNvPr id="12" name="Text 3"/>
          <p:cNvSpPr txBox="1"/>
          <p:nvPr/>
        </p:nvSpPr>
        <p:spPr>
          <a:xfrm>
            <a:off x="1954732" y="1179688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вулканов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есть районы с действующими вулканами. Когда они просыпаются, из жерла выходит пепел и лава, а людям приходится заранее соблюдать правила безопасности.
</a:t>
            </a:r>
            <a:endParaRPr lang="en-US" sz="1095" dirty="0"/>
          </a:p>
        </p:txBody>
      </p:sp>
      <p:sp>
        <p:nvSpPr>
          <p:cNvPr id="13" name="Text 4"/>
          <p:cNvSpPr txBox="1"/>
          <p:nvPr/>
        </p:nvSpPr>
        <p:spPr>
          <a:xfrm>
            <a:off x="3760539" y="1179688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Тайфуны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морских берегов случаются тайфуны — сильные ветры с дождями. Они могут ломать деревья, затапливать улицы и мешать работе портов и городов.
</a:t>
            </a:r>
            <a:endParaRPr lang="en-US" sz="1095" dirty="0"/>
          </a:p>
        </p:txBody>
      </p:sp>
      <p:sp>
        <p:nvSpPr>
          <p:cNvPr id="14" name="Text 5"/>
          <p:cNvSpPr txBox="1"/>
          <p:nvPr/>
        </p:nvSpPr>
        <p:spPr>
          <a:xfrm>
            <a:off x="5566334" y="1179688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сильных дождей реки иногда выходят из берегов. Тогда вода затапливает поля и дома, поэтому людям нужно следить за погодой и беречься.
</a:t>
            </a:r>
            <a:endParaRPr lang="en-US" sz="1095" dirty="0"/>
          </a:p>
        </p:txBody>
      </p:sp>
      <p:sp>
        <p:nvSpPr>
          <p:cNvPr id="15" name="Text 6"/>
          <p:cNvSpPr txBox="1"/>
          <p:nvPr/>
        </p:nvSpPr>
        <p:spPr>
          <a:xfrm>
            <a:off x="7333042" y="1179688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районах дождей бывает очень мало. Земля пересыхает, растениям не хватает влаги, и людям приходится особенно экономно расходовать воду.
</a:t>
            </a:r>
            <a:endParaRPr lang="en-US" sz="10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2735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3038" y="1805966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78286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приспосабливаются к природе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на сваях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местах, где часто бывают наводнения, люди строят дома на сваях. Так вода проходит под жилищем, а вещи и пол остаются в безопасности.
</a:t>
            </a:r>
            <a:endParaRPr lang="en-US" sz="795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жары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жарких районах жители носят лёгкую одежду, прячутся в тени и стараются не тратить воду попусту. Без этого солнце быстро напоминает о себе.
</a:t>
            </a:r>
            <a:endParaRPr lang="en-US" sz="810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рек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рек и морей селений больше, потому что там есть вода, транспорт и удобные места для работы. Людям проще вести хозяйство и торговать.
</a:t>
            </a:r>
            <a:endParaRPr lang="en-US" sz="859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поселения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и пустынях жить труднее, поэтому там меньше городов и деревень. Зато люди учатся приспосабливаться к суровой природе и ценят каждый источник воды.
</a:t>
            </a:r>
            <a:endParaRPr lang="en-US" sz="75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рекордов и контрастов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Эверест — самая высокая точка Земли. Его снежная вершина поднимается так высоко, что кажется, будто она дотягивается до облаков. Для путешественников и альпинистов это настоящая мечта и серьёзное испытание.
</a:t>
            </a:r>
            <a:endParaRPr lang="en-US" sz="882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низкое место на суше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Мёртвое море находится очень низко по отношению к уровню океана и известно своей солёной водой. Здесь непривычный пейзаж, а берег выглядит так, будто природа решила сделать редкий эксперимент.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контрастов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можно увидеть и ледяные пространства, и жаркие пустыни, и высокие горы, и широкие равнины. Из-за такого разнообразия материк часто называют землёй удивительных рекордов.
</a:t>
            </a:r>
            <a:endParaRPr lang="en-US" sz="9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— материк, который всё объясняет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огромна, разнообразна и очень важна для мира. Её положение у океанов, рядом с Европой и на пути древних и современных дорог определяет природу, жизнь людей и торговлю.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2026-05-26T07:44:42Z</dcterms:created>
  <dcterms:modified xsi:type="dcterms:W3CDTF">2026-05-26T07:44:42Z</dcterms:modified>
</cp:coreProperties>
</file>