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привычки в школьном возрасте защищают сердце на всю жизнь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сердечно-сосудистых заболеваний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2939" y="0"/>
            <a:ext cx="50899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начинать нужно уже сейчас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влияющие на сердце, формируются рано и часто сохраняются надолго. Если вовремя снизить риски, легче предотвратить проблемы с давлением, сосудами и работой сердца в будущем.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сосуды как единая система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 — насос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непрерывно перекачивает кровь по малому и большому кругам кровообращения, обеспечивая органы кислородом и питательными веществами даже в покое и во время движения.
</a:t>
            </a:r>
            <a:endParaRPr lang="en-US" sz="1112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несут кровь от сердца, вены возвращают её обратно, а капилляры создают место для обмена газов и питательных веществ между кровью и тканями организма.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эластичность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сосуды становятся менее эластичными или сужаются, тканям поступает меньше кислорода, а сердцу приходится работать с большей нагрузкой, чтобы поддерживать кровоток.
</a:t>
            </a:r>
            <a:endParaRPr lang="en-US" sz="1152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сердечно-сосудистым заболеваниям относят артериальную гипертонию, ишемическую болезнь сердца, инсульт и нарушения ритма; все они связаны с нарушением работы этой системы.
</a:t>
            </a:r>
            <a:endParaRPr lang="en-US" sz="10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риска и их влияние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связаны и с образом жизни, и с наследственностью. Часть из них можно изменить уже сейчас.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управляемые риски связаны с привычками, поэтому ранняя профилактика особенно эффективна; наследственность важно учитывать при наблюдении и проверках.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и материалы кардиологических обществ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привычки влияют на риск заболеваний сердца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показаны привычки, которые чаще усиливают нагрузку на сосуды, и привычки, которые помогают её снижать.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складываются и повышают риск сильнее, чем одна изолированная причина; полезные действия работают лучше всего в сочетании.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ВОЗ и кардиологических обществ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день для сердца школьника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полезно набирать не менее 60 минут активности в день: ходьба, велосипед, игры, танцы или спорт помогают сердцу работать экономичнее и выносливее.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обед и ужин без долгих пропусков поддерживают уровень энергии и уменьшают переедание вечером, когда организм сильнее тянется к сладкому и жирному.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перерывы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сладких напитков лучше выбирать воду, а во время учёбы делать короткие паузы от сидения, чтобы улучшать самочувствие и кровообращение.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 режиму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обычно нужно 8–10 часов сна; своевременный отход ко сну помогает восстановлению, сохраняет внимание на уроках и снижает стрессовую нагрузку.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действия при тревожных симптомах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принципам здорового образа жизни и правилам обращения за медицинской помощью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 работа сердца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на 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рекомендуется не менее 60 минут умеренной или интенсивной активности ежедневно. Это может быть быстрая ходьба, велосипед, плавание, танцы или спортивные игры.
</a:t>
            </a:r>
            <a:endParaRPr lang="en-US" sz="1080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движение укрепляет сердечную мышцу, улучшает кровообращение и помогает сердцу работать более экономно, особенно когда нагрузка постепенно возрастает.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массы и стресса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помогает поддерживать нормальную массу тела и уменьшает напряжение после учёбы, поэтому самочувствие становится ровнее, а выносливость — выше.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вредно сидеть долго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долго не вставать и не делать перерывы, кровообращение замедляется, устаёт спина, падает концентрация и общая работоспособность в течение дня.
</a:t>
            </a:r>
            <a:endParaRPr lang="en-US" sz="10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 и продукты риска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 помогают получать клетчатку, витамины и полезные жиры, а продукты риска чаще дают лишнюю соль, сахар и насыщенные жиры.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рационе важно чаще выбирать естественные и менее обработанные продукты: они лучше поддерживают сердце и общее здоровье организма.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по здоровому питанию для детей и подростков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Соль, сахар и жиры в рационе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 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соли задерживает жидкость в организме и повышает артериальное давление. Для школьников особенно важно не привыкать к слишком солёной пище и снекам.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5533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и лишняя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сладкие напитки и десерты быстро добавляют лишние калории, повышают риск набора массы тела и ухудшают состояние зубов.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81075" y="230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Жиры, которые вредят сосудам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Трансжиры и чрезмерно жирная жареная пища неблагоприятно влияют на обмен веществ и со временем ухудшают состояние сосудов, поэтому их стоит ограничивать.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 электронные сигареты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и сосуды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заставляет сердце биться чаще, сужает сосуды и повышает артериальное давление. Из-за этого сердцу приходится работать с большей нагрузкой, а ткани получают меньше кислорода.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табачного дыма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повреждает стенки сосудов и ухудшает питание органов. У детей и подростков даже пассивное курение может ослаблять выносливость и вызывать частые жалобы на самочувствие.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вейпов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сигареты не защищают от зависимости: во многих из них есть никотин. Они поддерживают вредную привычку и создают ложное впечатление безвредности, хотя влияют на организм не лучше.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 табака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сигарет и вейпов помогает сердцу работать спокойнее, а сосудам — дольше сохранять эластичность. Чем раньше человек избегает табака, тем ниже риск будущих проблем.
</a:t>
            </a:r>
            <a:endParaRPr lang="en-US" sz="9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Симптомы, которые нельзя игнорировать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жалобы могут указывать на неполадки в работе сердца, сосудов или на повышение давления, и что следует сделать в каждом случае.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симптомы нельзя считать «обычной усталостью»: они требуют внимания, измерения давления и медицинского осмотра.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пропедевтике сердечно-сосудистых заболеваний и школьная программа по биологии
</a:t>
            </a:r>
            <a:endParaRPr lang="en-US" sz="7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 подозрении на проблему с сердцем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безопасных действий до получения медицинской помощи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сон помогает сердцу и нервной системе восстанавливаться после учёбы, а недосып повышает раздражительность, усиливает голод и снижает внимание.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режиму сна для детей и подростков, материалы ВОЗ и педиатрических организаций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 обычно нужно подросткам каждый день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его влияние на сердце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паузы, прогулка и разговор со взрослым помогают снизить напряжение до того, как оно станет привычным и начнёт мешать учёбе.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стресс, тем сильнее нагрузка на сердце и хуже восстановление; поэтому важно не копить напряжение.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ВОЗ по психическому здоровью и профилактике факторов риска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проверки и наблюдение за здоровьем
</a:t>
            </a:r>
            <a:endParaRPr lang="en-US" sz="2334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измерение давления помогает заметить скрытое повышение раньше, чем появятся жалобы. Это особенно важно, потому что нарушения давления могут долго не ощущаться.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масса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роста и массы тела показывает, соответствует ли развитие возрасту. Резкие изменения могут указывать на избыток или недостаток питания и повышенную нагрузку на организм.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усталости, одышки, головных болей и перебоев в сердце помогает вовремя заметить неблагополучие. Даже мелкие повторяющиеся жалобы лучше обсуждать с врачом.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близких родственников были ранние инфаркты, инсульты или гипертония, риск выше. Зная это, семья может раньше уделить внимание профилактике и осмотрам.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привычки, которые защищают сердце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простые действия каждый день помогают сердцу и сосудам работать без лишней нагрузки.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лучше всего, когда полезные действия повторяются ежедневно и становятся привычкой.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 биологии; рекомендации ВОЗ по здоровому образу жизни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школа как условия профилактики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быстрее усваивают полезные привычки, когда видят их дома и в школе. Спокойный режим, совместные прогулки и разумный выбор еды работают сильнее любых советов.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перемены, спортивные секции и удобные условия для движения помогают меньше сидеть без перерыва. Школа может сделать здоровый образ жизни естественной частью дня.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и в учебном коллективе одинаково ценят сон, питание и физическую активность, профилактика становится понятной и выполнимой. Тогда полезные привычки закрепляются быстрее.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профилактики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меры работают вместе: движение, питание, сон и отказ от табака дополняются наблюдением за давлением и весом.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вклад делают ежедневная активность и питание, но устойчивый эффект даёт только сочетание всех направлений.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ВОЗ и кардиологических обществ по профилактике факторов риска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сердца начинается с ежедневных решений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сосуды лучше всего защищают простые привычки, которые повторяются каждый день: движение, разумное питание, сон, отказ от табака и внимание к тревожным симптомам.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2026-06-01T13:40:49Z</dcterms:created>
  <dcterms:modified xsi:type="dcterms:W3CDTF">2026-06-01T13:40:49Z</dcterms:modified>
</cp:coreProperties>
</file>