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любимого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вокруг нас красив в любую погоду, если смотреть внимательно.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город узнают по знакомым улицам, школе, двору и любимым местам. Здесь каждый день кипит жизнь: кто-то спешит на работу, кто-то гуляет, а кто-то открывает для себя что-то новое и доброе рядом с домом.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становится родным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улица города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заметное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улица часто первой встречает гостей города. По ней едут автобусы, идут люди, светят фонари, а витрины и деревья делают её особенно живой и нарядной.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кажется красивой, когда по ней удобно идти, переходы понятные, скамейки стоят на месте, а машины и пешеходы не мешают друг другу. Тогда здесь спокойно и приятно гулять.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дорога, убранные тротуары и яркий свет делают улицу дружелюбной. Даже обычный путь в школу или магазин становится радостнее, если вокруг порядок и нет лишнего шума.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главной улицы есть свой характер: где-то она тихая, а где-то очень оживлённая. Но всегда именно на ней особенно заметно, как живёт и дышит город.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 центре города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площадь собирает людей вместе: здесь назначают встречи, ждут друзей и отдыхают после прогулок. На просторной площади сразу чувствуется, что город любит своих жителей.
</a:t>
            </a:r>
            <a:endParaRPr lang="en-US" sz="1717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площадь меняется во время праздников. На ней появляются украшения, музыка, флажки и огоньки, а обычное место становится особенно весёлым и нарядным.
</a:t>
            </a:r>
            <a:endParaRPr lang="en-US" sz="171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взгляд замечает скамейки, клумбы, фонтан, памятник или часы. Такие детали помогают площади выглядеть торжественно, но при этом оставаться уютной для каждого человека.
</a:t>
            </a:r>
            <a:endParaRPr lang="en-US" sz="1772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площадь часто называют сердцем города. Здесь можно увидеть его важность, красоту и гостеприимство сразу, как на праздничной открытке.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скверы делают город спокойнее и мягче. В тени деревьев приятно отдыхать, а среди цветов и кустов легче забыть о спешке и просто дышать свежим воздухом.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слышны птицы, шуршат листья и качаются ветки. В любое время года парк напоминает, что природа умеет быть рядом даже в самом большом городе.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в парках часто есть дорожки, качели и площадки. Там можно бегать, играть, кататься и придумывать новые приключения, не уходя далеко от дома.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Скверы особенно хороши для спокойных прогулок. В них легко посидеть на скамейке, посмотреть на деревья и почувствовать, что город тоже умеет отдыхать.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скверы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рядом с городом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или озеро сразу делают город красивее и светлее. В воде отражаются небо, дома и огни, и от этого обычный вид становится почти волшебным.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Прогулка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приходят на набережную гулять, кататься, сидеть на скамейках и смотреть вдаль. Здесь особенно приятно дышать свежим воздухом и любоваться простором.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Мосты и лодки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городе есть мосты или лодки, они тоже становятся частью картины. Такие детали делают берег ещё интереснее и помогают увидеть город с новой стороны.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озеро или набережная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 новые дома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29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городе можно заметить старинные дома. У них часто бывают арки, башенки, лепнина и необычные окна, которые будто хранят истории прошлых лет.
</a:t>
            </a:r>
            <a:endParaRPr lang="en-US" sz="1366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28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взгляд переходит к новым домам. Они радуют ровными линиями, светлыми фасадами и большими окнами, через которые город кажется ещё просторнее и светлее.
</a:t>
            </a:r>
            <a:endParaRPr lang="en-US" sz="1344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нужные
</a:t>
            </a:r>
            <a:pPr algn="l" indent="0" marL="0">
              <a:lnSpc>
                <a:spcPct val="100000"/>
              </a:lnSpc>
              <a:buNone/>
            </a:pPr>
            <a:r>
              <a:rPr lang="en-US" sz="28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 новые здания не спорят друг с другом, а создают интересный городской пейзаж. Вместе они показывают, как город умеет помнить прошлое и строить будущее.
</a:t>
            </a:r>
            <a:endParaRPr lang="en-US" sz="134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особенность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дома есть что-то особенное: форма, цвет, окна или вход. Именно из таких отличий и складывается неповторимый облик любимого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наблюдения помогает шаг за шагом увидеть, из чего складывается городская красота.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красоту города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город просыпается после холода. На улицах становится светлее, появляются первые листочки и цветы, а воздух кажется особенно свежим и радостным.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44421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город утопает в зелени и звучит очень оживлённо. Люди гуляют дольше, окна открыты, а парки и площади полны движения и смеха.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30067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надевают золотые и красные листья. Дороги становятся яркими, и даже знакомые улицы выглядят немного торжественно и сказочно.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15713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крыши, тротуары и деревья покрываются снегом. Город становится тихим, светлым и похожим на зимнюю картинку из любимой книжки.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разные времена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вечер в городе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улицы наполняются движением: открываются окна, едут автобусы, спешат взрослые и дети. Город будто умывается и готовится к новому дню.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всё вокруг выглядит ясно и просто. Хорошо заметны дома, деревья, витрины и дорожки, а солнечный свет делает даже обычный двор особенно приветливым.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огни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зажигаются фонари, окна и витрины. Город становится мягче, тише и уютнее, как будто надел тёплую праздничную куртку.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 — два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 вечером один и тот же город выглядит совсем по-разному. И это очень интересно: он умеет быть и бодрым, и спокойным, не меняясь по-настоящему.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01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украшения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Флажки над улицей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флажки сразу делают улицу праздничной. Они колышутся на ветру, будто здороваются с прохожими, и даже обычный путь в школу кажется чуть торжественнее и веселее.
</a:t>
            </a:r>
            <a:endParaRPr lang="en-US" sz="1628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Огоньки и гирлянды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гирлянды загораются тёплым светом и превращают дома в нарядные декорации. Город становится похож на большую открытку, которую хочется рассматривать снова и снова.
</a:t>
            </a:r>
            <a:endParaRPr lang="en-US" sz="1582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клумбы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клумбы добавляют улицам свежести и радости. Цветы рядом со скамейками, площадями и входами в здания делают город мягче, добрее и заметно уютнее для всех.
</a:t>
            </a:r>
            <a:endParaRPr lang="en-US" sz="1728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 украшенные витрины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рисунки и украшенные витрины помогают городу рассказать о празднике без слов. Они делают знакомые места нарядными и напоминают, что вокруг происходит что-то особенное.
</a:t>
            </a:r>
            <a:endParaRPr lang="en-US" sz="15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чистой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дворник уже подметает дорожку, а ветерок гоняет последние листочки к урне. Благодаря его работе дети идут в школу по чистому двору, а взрослые замечают, как город будто улыбается после сна.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 и цветочный островок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 аккуратно поливает клумбы у остановки, и маленький уголок сразу оживает. Цветы расправляют лепестки, пчёлы кружат над ними, а прохожие на минуту замедляют шаг, чтобы полюбоваться этой тихой красотой.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добрые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напоминает ребятам не бросать бумажки мимо урны и беречь скамейки в парке. Такие простые слова постепенно превращаются в полезную привычку, а вместе с ней город становится чище, спокойнее и дружелюбнее.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делает город уютным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по-особенному красят любимый город.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теме презентации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каждый раз открывает знакомые улицы по-новому: это помогает замечать даже самые маленькие детали.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трамвая на рассвете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город просыпается не сразу, а по частям: сначала слышен звон трамвая, потом шаги спешащих людей. Эти звуки складываются в привычную мелодию, по которой легко узнать начало нового дня.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шепчет листьями
</a:t>
            </a:r>
            <a:pPr algn="l" indent="0" marL="0">
              <a:lnSpc>
                <a:spcPct val="100000"/>
              </a:lnSpc>
              <a:buNone/>
            </a:pPr>
            <a:r>
              <a:rPr lang="en-US" sz="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слышно, как листья шуршат под ногами и как птицы перекликаются в кронах. Даже если вокруг тихо, у зелёных дорожек есть свой спокойный голос, очень тёплый и добрый.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разговаривает голосами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звуки становятся громче: кто-то смеётся, кто-то зовёт друзей, рядом шумит фонтан или автобус. Здесь город кажется особенно живым, потому что у каждого шага и голоса есть своё место.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город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городских улиц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домами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небо может быть нежно-голубым, днём — ярким и прозрачным, а вечером — розовым и золотистым. Оно меняет настроение улиц так же легко, как художник меняет краски.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Белые, жёлтые, красные и коричневые дома создают на улице красивый узор. Когда рядом стоят здания разных оттенков, город выглядит живым, как большая разноцветная книжка.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деревья делают улицы свежими и зелёными, осенью становятся золотыми и рыжими, а зимой отдыхают под снежными шапками. Их цвет всегда подсказывает, какое сейчас время года.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Фонари, окна и солнечные лучи добавляют городу новые оттенки. Один и тот же двор утром может быть светлым, днём — ярким, а вечером — тёплым и немного таинственным.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лавочка у дома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чистой лавочке хочется присесть, отдохнуть и посмотреть на улицу без лишней спешки. Если вокруг убрано, даже небольшая остановка по пути кажется приятнее, а двор сразу выглядит заботливо и по-домашнему.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Ухоженная клумба у тротуара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цветы политы, а земля вокруг них аккуратно разровнена, клумба становится настоящим украшением улицы. Люди чаще улыбаются, проходя мимо, потому что видят: за этим местом хорошо следят.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дорожка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особенно заметно, кто бережёт город. Если мусор убран, лужи не мешают проходу, а тротуар остаётся чистым, идти по нему легко и спокойно, даже если сапоги немного хлюпают.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порядок делает город красивым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природа, архитектура и забота людей вместе создают любимый городской образ.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красота города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всё знакомо: скамейка, качели и дерево у подъезда. Здесь приятно вспоминать летние игры, ждать друзей и слушать, как вечер медленно опускается на дома.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идти медленно и не спешить никуда. Шорох листьев, дорожки и фонари делают его уютным местом для прогулки, когда хочется немного тишины.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на углу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библиотеки всегда спокойно и светло. Там легко представить, как страницы шуршат сами собой, а за окном город продолжает жить, но уже не торопит.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над рекой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моста особенно хорошо видно воду, небо и огни домов. Это место нравится тем, кто любит смотреть вдаль и замечать, как город отражается в реке.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уголок города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нужно беречь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— наш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живут семьи, учатся дети и работают взрослые. Если беречь улицы, дворы и площади, всем будет приятно возвращаться туда каждый день.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начинается с малого
</a:t>
            </a:r>
            <a:pPr algn="l" indent="0" marL="0">
              <a:lnSpc>
                <a:spcPct val="100000"/>
              </a:lnSpc>
              <a:buNone/>
            </a:pPr>
            <a:r>
              <a:rPr lang="en-US" sz="28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мусорить, рвать цветы или царапать скамейки. Даже маленькая небрежность быстро портит вид знакомого места и делает его менее уютным.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тоже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28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улицы и здания хранят важные воспоминания о прогулках, праздниках и встречах. Когда мы бережём город, мы бережём и эти добрые моменты.
</a:t>
            </a:r>
            <a:endParaRPr lang="en-US" sz="1344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держится на заботе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дорожки, целые клумбы и ухоженные дома появляются там, где люди внимательны. Город отвечает на такую заботу теплом, порядком и радостным настроением.
</a:t>
            </a:r>
            <a:endParaRPr lang="en-US" sz="12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красивее от добрых рук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город радует улицами, парками, огнями и звуками, но по-настоящему его украшает забота людей. Когда мы бережём его каждый день, он становится теплее, чище и радостнее.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2026-05-25T18:39:27Z</dcterms:created>
  <dcterms:modified xsi:type="dcterms:W3CDTF">2026-05-25T18:39:27Z</dcterms:modified>
</cp:coreProperties>
</file>