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изолинии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на карте может рассказать о земле, воде и погоде.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изолинии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встречаются на картах местности, в прогнозах погоды и на морских картах. Они помогают увидеть не только место, но и его свойства: выше или ниже, теплее или холоднее, глубже или мельче.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карта превращает отдельные числа в понятный рисунок высоты, температуры или давления.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соединяет точки с одинаковым значением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изолинии из школьной географии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на карте рельефа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рельефа изолинии часто называют горизонталями. Они показывают, где поверхность земли поднимается или опускается, словно аккуратно нарисованные дорожки по склону.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рядом с линией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горизонталей пишут числа высоты: например, 100 м, 200 м или 300 м. Эти подписи помогают быстро понять, насколько высоко находится место.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линиям можно узнать холм, гору, равнину, долину или овраг. Даже без рисунка местности карта подсказывает, где земля ровная, а где начинает подниматься.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гора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настоящую гору не видно, но карта всё равно показывает её форму. Изолинии словно рисуют невидимый рельеф, как будто земля сама решила стать картинкой.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линии и числа, можно понять карту без длинных объяснений. Это очень удобно, особенно когда нужно быстро разобраться, что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изолинии бывают разными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изолинии показывают высоту местности. На таких картах линии помогают увидеть, где поверхность поднимается, а где остаётся почти ровной, без лишних слов и длинных списков.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линии соединяют точки с одинаковой температурой. Они особенно полезны на погодных картах, когда нужно заметить тёплые и холодные области почти с первого взгляда.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изолинии, которые показывают одинаковое давление воздуха. Такие линии помогают понять, как меняется погода и почему в одном месте может быть спокойно, а в другом — ветрено.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морских картах изолинии могут показывать глубину. Это помогает увидеть, где вода мельче или глубже, и выбрать более безопасный путь для судна.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расстояние между линиями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изолинии стоят очень близко друг к другу, значение меняется быстро. На карте рельефа это означает крутой склон, почти как подъём на настоящую горку.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расположены редко, поверхность меняется плавно. Такое место обычно более ровное, и идти по нему легче, будто тропинка сама помогает ногам.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разные места на карте, потом смотрят на расстояние между линиями. Так можно понять, где подъём спокойный, а где лучше не торопиться.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 местности постепенно превращаются в наглядный рисунок с изолиниями.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чисел к понятной карте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383888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19798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365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3205247"/>
            <a:ext cx="16965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18856"/>
            <a:ext cx="218400" cy="1941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596812"/>
            <a:ext cx="435600" cy="387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помогают изолинии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Метеорологам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погоде видят, где воздух теплее или холоднее, а где давление меняется быстрее. Это помогает точнее объяснять, что случится с погодой дальше.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Географам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изучают рельеф, сравнивают участки суши и лучше понимают, как устроена поверхность Земли. Изолинии показывают её форму почти как волшебный рисунок без сюрпризов.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Морякам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морских картах изолинии показывают глубину воды. Это очень важно, когда нужно выбрать безопасный путь и не встретиться с неприятной мелью.
</a:t>
            </a:r>
            <a:endParaRPr lang="en-US" sz="1373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Туристам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по ним понимают, где подъём будет спокойным, а где придётся немного потрудиться. Карта заранее подсказывает, к чему готовиться в пути.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дорог и домов важно знать форму местности. Изолинии помогают выбрать удобное место и избежать лишних трудностей, которые любит прятать рельеф.
</a:t>
            </a:r>
            <a:endParaRPr lang="en-US" sz="13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погодной карте изолинии показывают области, где условия меняются постепенно. Если линии расположены не слишком густо, воздух обычно ведёт себя спокойнее. Такая карта помогает понять, где день будет ровнее и предсказуемее, а где погода может быстро капризничать.
</a:t>
            </a:r>
            <a:endParaRPr lang="en-US" sz="809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воздух спокойнее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на карте собраны тесно, это знак, что изменения происходят быстро. Там чаще бывает ветер и резкая смена погоды. Поэтому изолинии помогают заранее заметить места, где зонтик лучше держать наготове, даже если солнце улыбается.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ждёт ветер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 на картах погоды часто образуют области высокого или низкого давления. По ним можно увидеть, почему в одном месте тихо, а в другом небо становится неспокойным. Карта словно рассказывает маленькую историю о движении воздуха.
</a:t>
            </a:r>
            <a:endParaRPr lang="en-US" sz="84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давление отличается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изолинии помогают читать погоду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как ступеньки на карте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появляется одна линия, которая показывает новое значение. Она словно первая ступенька и помогает увидеть начало изменения.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линия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ещё одна линия с другим значением. Между ними видно, как высота, температура или давление меняются постепенно, без скачков.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ступенька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линий становится больше, карта напоминает аккуратную лестницу. По ней легко читать рельеф и понимать, где поверхность поднимается, а где остаётся спокойной.
</a:t>
            </a:r>
            <a:endParaRPr lang="en-US" sz="1178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лестница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замкнутые линии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Линия-кольцо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изолиния выглядит как круг или овал. Она показывает участок, где значение вокруг линии одинаковое, поэтому карта словно рисует аккуратное кольцо.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рельефа важно посмотреть на числа внутри замкнутой линии. Если они больше, чем снаружи, в центре находится более высокая часть поверхности.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линии число меньше, чем вокруг неё, значит там углубление. Так карта показывает яму, впадину или низкое место без лишних слов.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 помогают быстро понять, что скрыто на местности. Они показывают, где есть вершина, холм или углубление, почти как маленькая подсказка для глаз.
</a:t>
            </a:r>
            <a:endParaRPr lang="en-US" sz="1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холм не нужно искать глазами на местности. Его выдают линии, которые спокойно огибают центр и показывают плавный подъём. Чем ближе они к середине, тем яснее видно, как земля становится выше и выше.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Холм, который видно по линиям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горы линии часто сближаются, будто спешат друг к другу. Это знак крутого склона, где высота меняется быстро. Такая карта помогает представить поверхность почти как объёмную модель, хотя перед нами всего лишь лист бумаги.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крутой склон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на карте выглядит как место, где линии расходятся и меняют направление. Здесь поверхность ниже, чем вокруг, поэтому вода и люди часто выбирают такие участки для пути. Карта подсказывает это без долгих объяснений.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между возвышенностями
</a:t>
            </a:r>
            <a:endParaRPr lang="en-US" sz="112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холмы и долины на одной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разные виды линий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названию линии можно сразу понять её смысл. Горизонтали связаны с высотой, изобары показывают давление, а изотермы — температуру. Название работает как ярлык на банке с вареньем.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с линиями подсказывают, какое значение они соединяют. Если рядом написано 200 м, значит все точки этой линии имеют высоту 200 метров над уровнем моря.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всегда есть легенда, где объясняются линии и значки. Она помогает не перепутать разные виды изолиний и читать карту уверенно, как по инструкции.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линии показывают температуру, высоту или давление, нужно смотреть на тему всей карты. Тогда становится понятно, что именно изображено: рельеф, погода или глубина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карты показывает, как по расстоянию между линиями определить крутизну поверхности.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крутой склон по изолиниям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3738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470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37383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37383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в жизни человека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помогают выбрать путь в горах и лесу. По карте видно, где подниматься легче, а где лучше не спешить и беречь силы.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используют изолинии, чтобы показать температуру и давление. Так становится понятнее, где погода спокойная, а где ветер может быть сильнее.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важно знать, где поверхность ровная, а где слишком крутая. Изолинии подсказывают, как лучше проложить дорогу и сделать её безопасной.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 нужно учитывать рельеф местности. Изолинии помогают понять, где участок выше, ниже или наклонён, чтобы дом стоял прочно и не съезжал.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воды изолинии показывают глубину. Это полезно морякам и исследователям, потому что помогает узнать, где дно мелкое, а где глубокое.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с изолиниями удобнее списка чисел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целую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сразу показывает форму местности, высоту и плавные изменения. Список чисел даёт только отдельные точки, а карта собирает их в понятный рисунок.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чисел много, можно запутаться. Изолинии упорядочивают информацию и делают её аккуратной, как хорошо разложенные карандаши в пенале.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линиям легко заметить гору, холм, долину или крутой склон. На чтение списка чисел ушло бы больше времени, а карта помогает почти с первого взгляда.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чтения изолиний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Изолиния соединяет точки с одним и тем же значением. Поэтому все места на линии имеют одинаковую высоту, температуру, давление или глубину воды.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не пересекаются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построенные изолинии не должны пересекаться. Иначе карта стала бы путаной, как клубок ниток после весёлой игры с котёнком.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линиями значение меняется постепенно, без скачка. Это помогает увидеть, как поверхность или погода изменяются спокойно, а не внезапно.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условные знаки помогают прочитать карту без ошибок. Если внимательно смотреть на подписи, изолинии становятся понятными и очень полезными.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чтения карты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карте встречаются линии 100 м, 200 м и 300 м, значит местность становится выше. Каждая следующая линия показывает новый уровень высоты.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становится круче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стоят совсем близко друг к другу, подъём резкий. По такой карте видно, что идти в этом месте будет труднее, чем по ровному участку.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выше или ниже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замкнутой линии число больше, чем снаружи, центр находится выше. Если меньше, это углубление. Карта честно подсказывает, что скрыто в середине.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— язык карт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вместо длинного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умеют рассказывать о местности без длинных объяснений. Несколько аккуратных линий сообщают то, что в тетради пришлось бы писать целым абзацем.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земле и воде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узнать высоту суши и глубину воды. Карта становится похожей на рассказ, где каждая линия говорит о своём участке.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тоже читается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погодных картах изолинии показывают температуру и давление. Благодаря им легче понять, где может быть спокойно, а где погода быстро меняется.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читать язык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человек понимает изолинии, тем увереннее он читает карту. Тогда карта перестаёт быть загадкой и превращается в полезного помощника.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— много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помогают увидеть то, что не заметишь сразу: высоту, глубину, температуру и давление. Если научиться их читать, карта станет понятной и очень полезной помощницей.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2026-05-26T02:54:41Z</dcterms:created>
  <dcterms:modified xsi:type="dcterms:W3CDTF">2026-05-26T02:54:41Z</dcterms:modified>
</cp:coreProperties>
</file>