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для будущих договорённостей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запланированном будущем по-английски?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7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говорить о планах естественно и точно: о встречах, поездках, уроках, кружках и других уже согласованных делах. Она часто встречается в заданиях и в живой речи уровня A1–A2.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Present Continuous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всегда начинается с am, is или are и продолжается смысловым глаголом с окончанием -ing. Именно вспомогательный глагол показывает грамматическое время и лицо подлежащего.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будущих договорённостей форма звучит так: I am meeting my friend tomorrow; She is visiting her grandmother on Sunday; They are going to the museum next week.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стало ясно, что речь идёт о будущем, в предложении часто есть слова tomorrow, tonight, next Monday, this weekend или at 5 p.m. Они делают план конкретным и понятным.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уместна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выбирают, если событие уже согласовано: известны время, место или участники. Тогда предложение звучит не как предположение, а как реальный намеченный план.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Утверждение, отрицание и вопрос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формы помогают быстро увидеть, как меняется порядок слов и сохраняется вспомогательный глагол be.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перестановкой be, а отрицание — с помощью not; смысловой глагол не меняется.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 Present Continuous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Договорённость и конкретное время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особенно удобна, когда уже известно время события: утром, вечером, в определённый час или в конкретный день. Тогда фраза звучит ясно и по-деловому.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 встречи или маршрут уже определены, Present Continuous помогает описать план без лишних пояснений: кино, станция, школа, кабинет врача или стадион.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подходит для визитов, поездок, репетиций, школьных собраний и праздников. Во всех случаях событие уже решено, а не просто возможно.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having a class meeting on Friday. He is leaving at 8 a.m. They are flying to London next Monday. Во всех предложениях есть точная опора во 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планы чаще выражают этой формой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чаще всего встречаются действия, которые уже можно точно назвать и поставить в расписание.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группы — встречи и поездки: у них чаще всего есть время, место и конкретные участники.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примеров по теме Future arrangements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18" y="1242412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577" y="1242412"/>
            <a:ext cx="223425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818" y="2954337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6577" y="2954337"/>
            <a:ext cx="223425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будущего значения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Tomorrow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почти сразу подсказывает, что действие относится к завтрашнему дню. В предложении оно часто помогает увидеть заранее намеченный план, а не действие, происходящее сейчас.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Tonight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tonight указывает на вечер или ночь сегодняшнего дня. В заданиях оно часто сопровождает встречи, просмотры фильмов, занятия и другие планы, уже вписанные в 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week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подсказка особенно полезна в школьных темах и проектах. Она помогает понять, что событие ещё впереди, но уже организовано и ожидается в ближайшем будущем.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есть school, station, cinema или home, смысл будущего договора становится яснее. Место часто подтверждает, что речь идёт о согласованной встрече или поездке.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like at 6 o’clock или in the evening делают план точнее. Они показывают не просто будущее, а заранее выбранный момент, который уже есть в расписании.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Present Continuous для будущего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по признакам заранее согласованного плана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be going to и Future Simple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помогают по-разному показать будущее, поэтому важно смотреть на смысл и степень готовности плана.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план уже организован, тем естественнее Present Continuous; для намерений и спонтанных решений чаще выбирают другие формы.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выражения будущего в английском языке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и учебные примеры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 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visiting the museum on Friday. Такая фраза подходит, когда класс уже знает дату, маршрут и программу. Она звучит конкретно и естественно для школьного расписания.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и уроки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class is taking a test on Tuesday. Present Continuous часто используют, когда событие заранее внесено в план уроков, и его время уже известно всем ученикам.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 кружки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performing at the concert next week. Эта форма хорошо описывает репетиции, выступления и кружковые мероприятия, потому что они обычно подготовлены заранее и привязаны к точной дате.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в семье и среди друзей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легко рассказать о заранее оговорённом семейном плане: ужине у бабушки, поездке к родственникам или совместном походе в гости в конкретный день и час.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договорённости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используют Present Continuous, когда уже известно, с кем и когда состоится встреча: после школы, вечером, в парке, у станции или в кино.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дела и 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удобна для сообщений о своих ближайших делах: визите к врачу, поездке на тренировку, покупке билетов или другом событии, которое уже точно запланировано.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маркеров времени в учебных примерах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маркеры чаще всего стоят рядом с формой be + verb-ing и помогают сразу понять, что речь идёт о будущем плане, а не о действии сейчас.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сильнее всего выделяются tomorrow и next week: они проще всего связываются с заранее назначенными делами.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частотность по типичным учебным примерам темы Present Continuous для будущих договорённостей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be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забыть вспомогательный глагол be. Вместо правильного I am going to school tomorrow ученики пишут I going to school tomorrow, и предложение становится неверным.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261650" y="2334497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будущего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Present Continuous используют без нужной подсказки времени или договорённости. Тогда слушателю непонятно, идёт ли речь о настоящем действии или о заранее намеченном плане.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261625" y="3678995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-ing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 — неправильное написание окончания. Формы вроде meetting, plaing и comimg нужно заменять на meeting, playing и coming, внимательно проверяя орфографию.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выражения для 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всего помогают распознать заранее согласованные планы и правильно выбрать Present Continuous.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маркеры времени делают план конкретным и помогают отличить договорённость от обычного будущего действия.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Present Continuous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31" y="123815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1560"/>
            <a:ext cx="336600" cy="269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25" y="3001300"/>
            <a:ext cx="296100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договорённость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быстро узнать, уже ли человек что-то запланировал: Are you coming to the party? Такая форма особенно удобна для разговоров о встречах и школьных событиях.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про 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понять, кто именно идёт или едет, используют общий вопрос: Is she joining the club? В ответе обычно называют подтверждение или отказ короткой фразой.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уточнить время или день, спрашивают: Are they leaving on Sunday? Порядок слов в вопросе сохраняет главное правило: сначала am / is / are, потом подлежащее и -ing-форма.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будущих планах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подходит ли Present Continuous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выбора формы в предложениях о будущих договорённостях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подростков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пишет подруге, что они будут готовить домашнее задание вместе после школы. В чате уже указаны день и человек, с которым она встречается, поэтому форма звучит естественно и точно.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ближайший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обсуждают фильм и договариваются встретиться вечером. У одного уже есть билеты, у другого — свободное время, и именно поэтому Present Continuous хорошо передаёт заранее решённый план.
</a:t>
            </a:r>
            <a:endParaRPr lang="en-US" sz="13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Present Continuous отличается от других будущих форм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Present Continuous особенно связан с заранее назначенными действиями, а не просто с любым будущим событием.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план уже согласован, выбирают Present Continuous; для намерения, спонтанного решения или предположения обычно подходят другие формы.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 функциям будущих форм в английском языке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готовых моделей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2002125"/>
            <a:ext cx="16845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встречу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meeting… подходит, когда встреча уже назначена. В эту модель можно подставить имя друга, время или место, чтобы сразу получить естественное предложение о будущем.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95691" y="2002125"/>
            <a:ext cx="16845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We’re going… удобно использовать для поездки, похода или визита. Такая конструкция помогает коротко сообщить, что действие уже организовано и участники известны.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29781" y="2002125"/>
            <a:ext cx="16845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визиты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She’s visiting… подходит для семейных и личных планов. С помощью этой модели легко рассказать, к кому человек идёт, куда едет или кого навестит.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63884" y="2002125"/>
            <a:ext cx="16845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They’re starting… помогает говорить о начале кружка, проекта или репетиции. Форма подчёркивает, что дата уже выбрана и мероприятие не является случайным.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197975" y="2002125"/>
            <a:ext cx="16845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планах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coming…? — удобный шаблон для переписки и устных вопросов. Он помогает быстро узнать, подтверждает ли собеседник своё участие в встрече, поездке или событии.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главную идею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нужен не только для действий сейчас, но и для уже согласованных планов. Если есть время, место и договорённость, форма be + verb-ing звучит точно и естественно.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2026-05-30T21:57:17Z</dcterms:created>
  <dcterms:modified xsi:type="dcterms:W3CDTF">2026-05-30T21:57:17Z</dcterms:modified>
</cp:coreProperties>
</file>