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питания: зачем она нужна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помогает расти, учиться и чувствовать себя хорошо каждый день.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питание важно в 6 классе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11–13 лет организм особенно быстро растет, поэтому ему нужны питательные вещества и вода. Если есть нерегулярно, снижается внимание, появляется усталость и труднее работать на уроках. Слишком много сладкого и фастфуда не помогает развитию.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принципы правильного питания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Регулярность означает, что приемы пищи должны быть распределены по дню без больших перерывов. Так организм получает энергию вовремя, а школьник меньше устает и не испытывает резкого голода.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важно, потому что разные продукты дают разные полезные вещества. В ежедневном рационе нужны овощи, фрукты, крупы, молочные продукты, а также мясо, рыба или яйца.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Умеренность помогает не перегружать рацион солью, сахаром и жирной пищей. Полезные продукты должны составлять основу меню, а сладости, жареные блюда и снеки — только небольшую часть.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распределяется еда в течение дня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распределение поддерживает работоспособность в школьные часы и не перегружает вечер.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энергии должно приходиться на первую половину дня, когда нужна активность и внимание.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рекомендации по распределению суточного рациона.
</a:t>
            </a:r>
            <a:endParaRPr lang="en-US" sz="7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школьный обед: как он выглядит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Тарелка супа перед основным блюдом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Обед часто начинается с первого блюда, которое помогает мягко запустить пищеварение и согреть организм. Это может быть суп или другое жидкое блюдо. После него ребенку легче съесть горячее блюдо без спешки и переедания.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Горячее блюдо с гарниром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обеда составляют котлета, рыба или птица вместе с гарниром из гречки, риса или картофеля. Такое сочетание дает сытость и помогает восстановить силы после уроков и перемен, не создавая тяжести.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 и напиток рядом с подносом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Салат из свежих овощей добавляет в обед витамины и клетчатку, а напиток без лишнего сахара завершает прием пищи. На подносе обычно есть и хлеб, чтобы обед был более полноценным и удобным для школьника.
</a:t>
            </a:r>
            <a:endParaRPr lang="en-US" sz="100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2045151"/>
            <a:ext cx="4873500" cy="1376047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продуктов и их польза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продукты нужны в рационе и чем они полезны.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группы продуктов дополняют друг друга: одни дают энергию, другие помогают росту и укрепляют здоровье.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нормы рационального питания.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питания школьника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50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Завтрак после пробуждения запускает работу организма и помогает начать учебный день без чувства слабости. Он особенно важен перед уроками и дорогой в школу.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672025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Обед приходится на середину дня и должен быть самым сытным приемом пищи. Именно в это время организму нужно больше энергии для учебы и активности.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468947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половина утра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завтрак или небольшой перекус поддерживает силы между уроками. Он помогает избежать сильного голода и сохраняет внимание до обеда.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875113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Ужин лучше планировать за 2–3 часа до сна. Он должен быть легким, чтобы не мешать отдыху и не создавать ощущения тяжести.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организуется школьный обед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школьной столовой и основные этапы приготовления и выдачи пищи.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25" y="1798083"/>
            <a:ext cx="249900" cy="2221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33063" y="1789450"/>
            <a:ext cx="209475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9350" y="1789450"/>
            <a:ext cx="239400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65463" y="1789450"/>
            <a:ext cx="149625" cy="239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и безопасность питания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руки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едой руки моют с мылом не менее 20–30 секунд, особенно после улицы, спорта и посещения туалета. Это уменьшает риск попадания микробов в организм.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Мытье овощей и фруктов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 и фрукты нужно тщательно мыть перед употреблением, даже если они выглядят чистыми. На поверхности могут оставаться пыль, земля и невидимые загрязнения.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продукта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есть пищу с неприятным запахом, плесенью, вздутой упаковкой или истекшим сроком годности. Такие признаки говорят, что продукт может быть опасен.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хранение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Еда, которая долго стоит без холодильника, быстро портится и становится небезопасной. Особенно осторожно нужно относиться к напиткам и блюдам из ненадежных источников.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 проблемные напитки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школьном рационе лучше выбирать напитки, которые не перегружают организм сахаром и стимуляторами.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остается самым удачным выбором каждый день, а газировку и энергетики лучше ограничивать.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Качественное сравнение по общим принципам здорового питания; без точных лабораторных данных.
</a:t>
            </a:r>
            <a:endParaRPr lang="en-US" sz="7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этикетку на продукте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295825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Сначала найдите название, массу нетто и срок годности. Затем проверьте состав: чем ближе сахар, соль или жиры к началу списка, тем больше их в продукте.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738600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Обратите внимание на пищевую ценность и аллергены. Эта информация помогает выбрать более полезный и безопасный продукт, особенно если у человека есть ограничения в питании.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25" y="1283033"/>
            <a:ext cx="8625000" cy="1953309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дневного меню школьника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показывает, как распределить еду в течение дня, чтобы сохранять силы на уроках и не испытывать сильный голод.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Меню распределяет энергию равномерно, поддерживает работоспособность и помогает избежать переедания между уроками.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рекомендации по рациональному питанию
</a:t>
            </a:r>
            <a:endParaRPr lang="en-US" sz="7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опасны пропуски еды и частые перекусы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Если пропустить завтрак, мозг получает меньше энергии. На первых уроках становится труднее сосредоточиться, появляются слабость и быстрая утомляемость.
</a:t>
            </a:r>
            <a:endParaRPr lang="en-US" sz="986" dirty="0"/>
          </a:p>
        </p:txBody>
      </p:sp>
      <p:sp>
        <p:nvSpPr>
          <p:cNvPr id="4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Сладкие перекусы быстро поднимают уровень энергии, но эффект непродолжителен. Через короткое время снова хочется есть, и человек чаще тянется к новой порции.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Чипсы, сухарики и батончики обычно содержат много соли, сахара и жира. При этом в них мало витаминов, белка и клетчатки, нужных организму.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Постоянные перекусы нарушают режим питания. Из-за этого возрастает риск переедания, а полезная еда вытесняет менее питательные, но более привычные продукты.
</a:t>
            </a:r>
            <a:endParaRPr lang="en-US" sz="98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выбирают вместо полезного перекуса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варианты перекуса встречаются чаще и какие из них стоит заменить на более полезные.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Менее удачные варианты занимают заметную долю, поэтому полезный перекус лучше планировать заранее и брать с собой.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 «Организация питания»
</a:t>
            </a:r>
            <a:endParaRPr lang="en-US" sz="7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собрать здоровый перекус в школу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составлена по правилам рационального школьного питания и безопасного выбора продуктов.
</a:t>
            </a:r>
            <a:endParaRPr lang="en-US" sz="11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питания в школьной столовой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52515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Столовая работает по расписанию, чтобы классы обедали по очереди и без лишней суеты. Это помогает соблюдать режим дня и уменьшает время ожидания.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481075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Блюда подают горячими, а при приготовлении и раздаче строго соблюдают санитарные правила. Важно поддерживать чистоту, нужную температуру и аккуратность.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43700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 меню обычно есть супы, каши, мясные и овощные блюда, хлеб и напитки. Такой набор помогает школьнику получить полноценный обед в течение учебного дня.
</a:t>
            </a:r>
            <a:endParaRPr lang="en-US" sz="9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2045151"/>
            <a:ext cx="4873500" cy="1376047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более полезный вариант питания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разные варианты питания удобны по-разному, но по пользе и безопасности они заметно отличаются.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Лучший выбор сочетает свежесть, пользу и соблюдение режима. Чаще всего самым удачным решением становится домашняя еда или полезный перекус из дома.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организации питания школьников
</a:t>
            </a:r>
            <a:endParaRPr lang="en-US" sz="7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физическая активность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уроков, прогулки или тренировки организму нужно восполнить потраченную энергию. Для этого подходят вода, продукты с углеводами и немного белка.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выбор — банан, йогурт, творог, каша или бутерброд с сыром и курицей. Такие продукты помогают быстрее восстановить силы и не перегружать желудок.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 рационального питания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ниже уровень пирамиды, тем чаще продукт или привычка должны встречаться в повседневной жизни школьника.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рациона — вода, движение и растительная пища. Сладости и жирные продукты должны оставаться редким дополнением, а не основой меню.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рациональному питанию
</a:t>
            </a:r>
            <a:endParaRPr lang="en-US" sz="7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питания — основа школьного дня
</a:t>
            </a:r>
            <a:endParaRPr lang="en-US" sz="24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организация питания помогает расти, учиться и чувствовать себя лучше каждый день. Регулярные приемы пищи, чистота, вода, полезные продукты и разумный выбор перекусов делают питание безопасным и удобным.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2026-05-20T22:26:20Z</dcterms:created>
  <dcterms:modified xsi:type="dcterms:W3CDTF">2026-05-20T22:26:20Z</dcterms:modified>
</cp:coreProperties>
</file>