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jpe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дворянской империи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когда дворянство стало опорой империи.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дворянская империя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Дворянская империя — это порядок, в котором политическая власть, военная служба и культурный авторитет сосредоточились в руках дворянства.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Петровские реформы как старт перемен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11125" y="2359289"/>
            <a:ext cx="2492400" cy="18529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Петра I разрушили старые представления о происхождении как единственном источнике статуса. Теперь дворянство должно было подтверждать положение службой, образованием и личной пригодностью к государственным задачам.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308" y="1606387"/>
            <a:ext cx="2492400" cy="680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служилая элита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27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Табель о рангах 1722 года закрепила связь между службой и социальным подъёмом. Для дворян это означало не только обязанность служить, но и возможность укрепить влияние в системе власти.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27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Карьерный лифт империи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19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создало единый механизм продвижения, где чин становился важнее родовитости. Это позволило империи быстрее формировать управленцев, офицеров и придворных, связанных общей служебной дисциплиной.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Чины вместо происхождения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Табель о рангах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Табель о рангах упорядочила государственную службу и сделала её источником сословного статуса.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стала основным механизмом доступа к элите, а дворянство — наградой за государственную карьеру.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Табель о рангах 1722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служилого сословия к привилегированному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петровских преобразований дворянство постепенно замкнулось в отдельное сословие. Его положение уже определялось не только службой, но и правом передавать статус, землю и влияние по наследству.
</a:t>
            </a:r>
            <a:endParaRPr lang="en-US" sz="898" dirty="0"/>
          </a:p>
        </p:txBody>
      </p:sp>
      <p:sp>
        <p:nvSpPr>
          <p:cNvPr id="11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Закрытие сословия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 о вольности дворянской 1762 года отменил обязательную службу. Дворяне получили больше свободы в выборе занятий, но сохранили ведущие позиции в политике и хозяйстве империи.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без равенства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37593" y="3780319"/>
            <a:ext cx="5081492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устройство усилило самостоятельность элиты и одновременно увеличило её дистанцию от остальных сословий. Дворянство стало не просто служилой группой, а привилегированным оплотом государства.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37600" y="3391426"/>
            <a:ext cx="5081492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Элита нового типа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обязанности дворянина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обязанности дворянина были взаимосвязаны: привилегии опирались на службу государству.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Дворянский статус давал экономические и правовые преимущества, но предполагал служебную лояльность монархии и участие в государственном управлении.
</a:t>
            </a:r>
            <a:endParaRPr lang="en-US" sz="1304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Жалованная грамота дворянству 1785 года и нормы сословного права XVIII века
</a:t>
            </a:r>
            <a:endParaRPr lang="en-US" sz="9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база дворянской силы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344100" y="2195675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Земельная собственность была главным источником достатка дворян. Поместья и вотчины приносили доход не сами по себе, а через подчинённый труд крепостных крестьян.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344090" y="1868215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с земли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44100" y="32011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Барщина и оброк обеспечивали помещику зерно, деньги и сырьё. Эти ресурсы поддерживали не только быт усадьбы, но и образование детей, путешествия и столичную службу.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344090" y="28736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Крепостной доход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44100" y="42065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устойчивость дворянства зависела от крестьянского труда. Именно поэтому роскошь элиты и её политическая независимость были тесно связаны с сохранением крепостного порядка.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44090" y="38790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влияния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695" y="1245225"/>
            <a:ext cx="3124609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как центр дворянского мира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Парадные залы, гербы, экипажи и регулярные приёмы демонстрировали статус семьи. Усадебная культура подчёркивала отделённость дворян от остального общества и их претензию на высокий вкус.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статуса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украшенной усадьбой и полем работал как наглядный символ эпохи: дворянская роскошь держалась на принудительном труде зависимых людей.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опора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была не просто домом, а пространством, где сосредотачивались власть, память рода и повседневный быт. Здесь проявлялся весь уклад дворянской жизни.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род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за внешним блеском скрывалась хозяйственная основа: пашня, мастерские и труд крепостных. Именно они обеспечивали возможность вести такой образ жизни.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за фасадом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 — дворянство — крестьяне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власть и зависимость связывали основные сословия империи.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отражало сословный характер армии: служба открывала карьеру, а власть оставалась тесно связана с дворянским статусом.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офицерского корпуса в XVIII веке составляли дворяне.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100%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состава русского офицерства XVIII века, обобщающие данные по сословному происхождению офицеров.
</a:t>
            </a:r>
            <a:endParaRPr lang="en-US" sz="879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1785 году права дворян были закреплены наиболее полно: государство признало их личную неприкосновенность, собственность и сословное самоуправление.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юридическим пиком дворянских прав в Российской империи.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1785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Жалованная грамота дворянству, 1785 год; Жалованные грамоты Екатерины II.
</a:t>
            </a:r>
            <a:endParaRPr lang="en-US" sz="1215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карьерного продвижения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дворянина зависело не только от чина, но и от образования, родственных связей и способности удерживать службу в столице или губернии.
</a:t>
            </a:r>
            <a:endParaRPr lang="en-US" sz="1468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оставалась главным механизмом роста, но без образования и связей путь к должностям становился заметно медленнее и менее устойчивым.
</a:t>
            </a:r>
            <a:endParaRPr lang="en-US" sz="1475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Табели о рангах, губернской администрации и практике дворянской службы XVIII века.
</a:t>
            </a:r>
            <a:endParaRPr lang="en-US" sz="9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лица дворянского быта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воспитание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дворянском доме начиналось с уроков, чтения и разговоров на французском языке. Гувернёр или гувернантка формировали манеры ребёнка, а библиотека и музыка показывали, что дом следует европейским образцам.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 и разговор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дворянский круг собирался в гостиной, где обсуждали книги, новости и последние постановки. Салон становился пространством общения, где статус поддерживался не громкостью, а умением говорить и слушать.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как символ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демонстрировала вкус семьи через портреты, театр, сад и архитектуру дома. Но эта внешняя гармония опиралась на труд деревни, поэтому красота интерьера всегда соседствовала с хозяйственной зависимостью.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859272"/>
            <a:ext cx="6446700" cy="1926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5201" y="533134"/>
            <a:ext cx="53055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литература увидела дворянский мир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44500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конца XVIII века показывали дворянский мир через бал, гостиные и столичные моды. За внешней блестящестью угадывались привычка к службе, зависимость от ранга и постоянное сравнение себя с европейским обществом.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4502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Столичный блеск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060552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о дуэли и чести подчёркивали, что для дворянина репутация была не мелочью, а частью сословной идентичности. Нарушение чести воспринималось как угроза всему социальному статусу.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060554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как правило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252596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произведениях о провинции усадьба часто выглядит замкнутым миром, где время течёт медленно. Здесь особенно заметны скука, праздность и разрыв между культурными претензиями и реальной жизнью помещика.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3252598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Провинциальная усталость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6060552" y="73457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литературе дворянство нередко показано как образованный, но внутренне утомлённый слой. Богатство и воспитание не отменяли сомнений: служить ли государству, уезжать ли в деревню, как жить после перемен.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6060554" y="43490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внутри элиты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источника социального конфликта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Дворянская роскошь держалась на трудах зависимых людей. Пока одни получали образование и чины, другие выполняли барщину, платили оброк и почти не могли распоряжаться собственной жизнью.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повседневности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крепостной зависимости делало отношения между помещиком и крестьянином всё более жёсткими. Произвол, наказания и рост повинностей провоцировали бегство и скрытое сопротивление на местах.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напряжения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разрыв становился заметен не только в деревне, но и в настроениях общества. Чем прочнее была власть дворян, тем острее ощущалась необходимость перемен и пересмотра старых порядков.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Предчувствие перемен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социального взрыва к реформаторским идеям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1773–1775: восстание Пугачёва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война под предводительством Пугачёва показала, что конфликт между помещичьей властью и зависимым населением достиг предельной остроты.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века: тревога элиты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подавления восстания власть усилила контроль, но сам кризис не исчез. Для многих образованных дворян стало очевидно, что крепостничество подрывает устойчивость государства.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века: запрос на реформы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XIX века часть дворян-офицеров и чиновников начала обсуждать ограничение самодержавия, правовые реформы и отмену крепостного права как необходимое условие обновления страны.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87226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4114" y="3337906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88155"/>
            <a:ext cx="493200" cy="43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черты декабристского движения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крепостничества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декабристов крепостное право было несовместимо с понятием достоинства человека и офицерской чести. Их критика затрагивала саму основу дворянского строя.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войны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декабристы были фронтовыми офицерами, прошедшими европейские походы. Сопоставление с политическим устройством Запада укрепило их убеждение, что Россия нуждается в переменах.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перелом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Выступление 1825 года стало символом разрыва между старой системой наследованных привилегий и новым пониманием политической свободы, пусть и попытка оказалась подавленной.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и образование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выступали не как стихийные бунтовщики, а как люди образования, читавшие политическую философию и обсуждавшие конституционные формы правления, закон и гражданскую ответственность.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реформ к кризису: ключевые даты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этих дат показывает, как юридическое усиление дворянства постепенно создало внутренние противоречия, которые уже нельзя было снять без реформ.
</a:t>
            </a:r>
            <a:endParaRPr lang="en-US" sz="1304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службы к привилегии, а затем к оппозиции: каждая следующая дата отражает рост прав дворян и одновременное накопление системного кризиса.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 — Табель о рангах (1722); манифест о вольности дворянства (1762); Жалованная грамота дворянству (1785); движение декабристов (1825).
</a:t>
            </a:r>
            <a:endParaRPr lang="en-US" sz="9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причины системного тупика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Петра I и Екатерины II укрепили служилую элиту, но сделали её зависимой от государства. Дворяне получали права вместе с обязанностью поддерживать порядок и управлять империей.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 государством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дворянство закрепляло своё положение, тем заметнее становилось расхождение между элитной культурой и жизнью большинства населения. Это подрывало легитимность сословной модели.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разрыв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крепостной труд обеспечивали доход, но одновременно тормозили обновление хозяйства. Богатство помещика росло быстрее, чем развивались свободный рынок и производительность.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несвободы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XIX века стало ясно, что система, основанная на привилегиях, службе и зависимости, уже не отвечает новым задачам государства. Поэтому расцвет обернулся пределом.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предел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ставшая пределом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Дворянская империя достигла силы через службу, землю и крепостной труд, но именно эта опора сделала её уязвимой. Расцвет привёл к противоречиям, которые потребовали преобразований.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2026-07-26T03:05:48Z</dcterms:created>
  <dcterms:modified xsi:type="dcterms:W3CDTF">2026-07-26T03:05:48Z</dcterms:modified>
</cp:coreProperties>
</file>