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cos x: свойства и график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 x объединяет геометрию и алгебру: окружность задаёт определение, график показывает колебания.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косинус изучают в 10 классе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косинус изучают в 10 классе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связывает измерение углов в радианах с координатами точки на окружности. Поэтому в программе он «склеивает» геометрию, алгебру и чтение графиков, помогая решать уравнения и строить периодические зависимости.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единичную окружность. Для любого действительного числа x cos x равен абсциссе точки, полученной поворотом на угол x от оси Ox.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при x = 0 точка находится на правом конце окружности, поэтому cos 0 = 1; при x = π/2 — вверху окружности, поэтому cos(π/2)=0.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Дальше: при x = π получаем cos π = −1, при x = 3π/2 — cos(3π/2)=0, а при x = 2π снова правый край, значит cos 2π = 1. Определение работает для любых углов.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косинуса через единичную окружность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в прямоугольном треугольнике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в прямоугольном треугольнике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прямоугольном треугольнике косинус острого угла α равен отношению прилежащего катета к гипотенузе: cos α = a/c. Именно это связывает тригонометрию с измерениями в геометрии.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справедлива только для острых углов, зато даёт наглядную интерпретацию: чем ближе угол к нулю, тем ближе cos α к 1, и наоборот. На рисунке видны катеты, гипотенуза и угол α.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50" y="1631934"/>
            <a:ext cx="8603700" cy="1176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 на единичной окружности позволяют быстро строить график и проверять вычисления.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cos x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 x всегда лежит в пределах [−1; 1] и проходит через характерные значения с шагом π/2, что помогает уверенно восстанавливать форму графика.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значения на единичной окружности (школьный курс)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функции y = cos x — все действительные числа: косинус задаётся для любого угла, а поворот на угол x можно выполнить при любом x.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и область значений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значений ограничена: y принимает только значения от −1 до 1 включительно, потому что абсцисса точки единичной окружности не выходит за рамки отрезка [−1; 1].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ограничение не «исчезает» при смене x: как бы ни возрастал или убывал аргумент, точка остаётся на единичной окружности, а значит, её координата по оси Ox всегда в этих пределах.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в серединах интервалов определяют плавную «волнообразность»: cos x меняется непрерывно и предсказуемо между опорными точками.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косинуса на одном периоде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Полученная на [0; 2π] форма повторяется без изменения высоты: амплитуда равна 1, а минимумы и максимумы возникают в строго заданных точках.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 опорным значениям на единичной окружности; учебные таблицы значений (школьный курс).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— чётная функция: для любого x выполняется равенство cos(−x) = cos x. Это означает, что знак аргумента не влияет на значение функции.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 уже нашли cos x для положительного x, то значение для −x находится автоматически. При построении графика это помогает быстро восстановить левую половину.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поэтому симметричен относительно оси Oy: точки с противоположными абсциссами имеют одинаковые ординаты. Симметрия сразу сокращает объём вычислений.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Чётность функции y = cos x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косинуса основной период равен 2π: cos(x + 2π) = cos x. Это свойство делает его удобной моделью для циклических процессов, где всё повторяется регулярно.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2π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сдвига аргумента на этот промежуток график возвращается к исходному положению.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косинуса через единичную окружность и периодичность поворота на полный угол.
</a:t>
            </a:r>
            <a:endParaRPr lang="en-US" sz="547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графика y = cos x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построения на основе опорных точек и периодичности с шагом 2π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Промежутки возрастания и убывания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746250"/>
            <a:ext cx="3370200" cy="14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[0; π]: убывание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x, идущем от 0 к π, функция y = cos x плавно уменьшается: от 1 до −1. Это участок, где значение аргумента растёт, а высота графика опускается.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244225" y="1746250"/>
            <a:ext cx="3370200" cy="14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[π; 2π]: возрастание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x, идущем от π к 2π, функция y = cos x плавно возрастает: от −1 до 1. На этом участке график «поднимается», возвращая значения к максимуму.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Нули, максимумы и минимумы косинуса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и периодическая повторяемость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функции y = cos x находятся в точках, где абсцисса соответствует пересечению с осью Ox. Это происходит при x = π/2 + πk, где k ∈ Z. Между соседними нулями аргумент меняется на 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Экстремумы: где cos x принимает ±1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1 достигается при x = 2πk, а минимум −1 — при x = π + 2πk, где k ∈ Z. Поэтому вершины повторяются через целые обороты по единичной окружности, что удобно при быстром построении.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период 2π означает, что формы колебаний совпадают по «длине волны», но фазовый сдвиг меняет стартовую точку графика.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графиков sin x и cos x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о значениях в ключевых точках видно, что sin x и cos x имеют амплитуду 1 и возвращаются к начальным значениям ровно через 2π.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значения sin x на единичной окружности (стандартные точки x=0, π/2, π, 3π/2, 2π)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A cos(Bx + C) + D изменяется четырьмя параметрами: A, B, C и D. Коэффициент A определяет амплитуду |A| и при A &lt; 0 приводит к отражению графика относительно оси Ox.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 C задаёт горизонтальный сдвиг: аргумент Bx + C смещает график вправо или влево. На уровне точек максимумов и нулей это проявляется как изменение x-координат характерных пересечений.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B управляет частотой: период становится 2π/|B|. Увеличение |B| делает колебания «частее» и сжимает график по оси Ox, уменьшая расстояния между одноименными точками.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графика косинуса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 D отвечает за вертикальный сдвиг, то есть смещает всю кривую вверх или вниз. Из-за него меняются значения y всех точек, но амплитуда |A| и период 2π/|B| остаются теми же.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06419"/>
            <a:ext cx="5163300" cy="28094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характеристики косинуса: область допустимых аргументов, диапазон значений, симметрия, периодичность и позиции экстремумов и нулей.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свойств функции y = cos x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косинус устойчиво сохраняет амплитуду и период, а характерные точки на оси Ox задаются простыми формулами с шагом π.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свойства функции cos x на единичной окружности (учебная программа средней школы)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множителя при косинусе меняет «высоту» колебаний, а изменение аргумента — «частоту». Поэтому y = 2 cos x и y = cos 2x визуально перестраиваются по-разному.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график при изменении коэффициентов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амплитуды 1 и 2 и сокращения периода до π подчёркивает, что высота и частота независимы: меняется то одно, то другое.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периодичности и амплитуды для cos(Bx) и A cos x (стандартные формулы)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46945"/>
            <a:ext cx="236400" cy="189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46945"/>
            <a:ext cx="236400" cy="18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косинус в реальных задачах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Циклические колебания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помогает описывать регулярные колебания, например движение маятника вокруг положения равновесия. В таких задачах важно понимать период и то, как значения смещаются во времени.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Переменный ток и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моделях электротехника использует синусоидальные зависимости, где cos x часто появляется вместе с фазой. Это позволяет анализировать изменения тока и напряжения и прогнозировать моменты максимумов.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и свет как волны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изучении распространения волн косинус входит в описания интенсивности и фазы колебаний. На уровне школьных задач он связывается с повторяющимися изменениями во времени и пространстве.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и сезонные ритмы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удобно использовать для описания вращательного движения и периодических процессов, например сезонных изменений. Он поддерживает модель «повторяемости»: состояние системы возвращается через одинаковый интервал.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cos x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sin x и cos x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 решении задач ученики автоматически подставляют формулы sin вместо cos и получают неверные значения в характерных точках. Особенно заметна ошибка при x=0, π/2 и π, где функции отличаются стартовыми значениями.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cos(π/2) не тем значением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ловушка — неверно помнить, чему равен косинус в точке π/2. На единичной окружности это координата пересечения с осью Oy, поэтому cos(π/2) равно 0, а не 1 или −1.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Теряют знак при отрицательных аргументах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чётный, то есть cos(−x)=cos x. Если перепутать это свойство и заменить cos(−x) на противоположное значение, знак у ответа изменится ошибочно. Такие ошибки потом «маскируются» при дальнейших преобразованиях.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исследования функции y = cos x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логика анализа по свойствам косинуса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Косинус: компактная модель повторяющихся процессов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cos x является одной из основных тригонометрических функций школьного курса. Она определена на всей числовой прямой, принимает значения только от −1 до 1, является чётной и периодической с периодом 2π. График косинуса имеет плавную волнообразную форму, что делает функцию удобной моделью для описания повторяющихся процессов и основой для изучения более сложных тригонометрических преобразований.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2026-05-12T05:23:01Z</dcterms:created>
  <dcterms:modified xsi:type="dcterms:W3CDTF">2026-05-12T05:23:01Z</dcterms:modified>
</cp:coreProperties>
</file>