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стадий эволюции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австралопитеков до Homo sapiens — ключевые этапы человеческого развития.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— процесс постепенных изменений тела и поведения, начавшийся около 6-7 миллионов лет назад. Он включает развитие ходьбы, мозга и культуры.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эволюция человека?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приматов после динозавров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динозавров около 65 млн лет назад появились первые приматы с цепкими конечностями и гибкими суставами, что помогало им жить на деревьях.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ранних приматов
</a:t>
            </a:r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был относительно большой мозг, что обеспечивало лучшее восприятие и координацию движений в сложной среде леса.
</a:t>
            </a:r>
            <a:endParaRPr lang="en-US" sz="137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ветвей эволюции гоминид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6-7 миллионов лет назад приматы разделились на разные эволюционные линии, заложив основу для развития человека.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приматы: начало пути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мозга сахелантропа составлял около 350 см³, сочетая черты примата и человека, он, вероятно, уже ходил на двух ногах.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жил сахелантроп — один из древнейших предков человека.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миллионов лет
</a:t>
            </a:r>
            <a:endParaRPr lang="en-US" sz="4033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из Чада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способности австралопитеков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достигал 1,5 метра, мозг не превышал 550 см³, но они могли передвигаться прямо и лазать по деревьям.
</a:t>
            </a:r>
            <a:endParaRPr lang="en-US" sz="1558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простых инструментов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использовали грубые камни для резки и добычи пищи, что стало важным шагом в развитии технологий.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в Восточной и Южной Африке, адаптируясь к саваннам и лесным районам, что стимулировало эволюцию.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 (Australopithecus) — первые прямохождение и орудия
</a:t>
            </a:r>
            <a:endParaRPr lang="en-US" sz="21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004" y="1148225"/>
            <a:ext cx="4093392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древних гоминид иллюстрирует тенденции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и социальное развитие сопровождали повышение технологических навыков.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гоминид: сравнительная таблица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Палеонтологический музей РАН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около 2,4 миллиона лет назад, жил в Африке, имел мозг объемом до 650 см³, что больше, чем у австралопитеков.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Челюсти и зубы уменьшились, позволив эффективно использовать каменные орудия для разделки мяса и защиты от хищников.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первым видом, который активно создавал и применял орудия для добычи и обработки пищи.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умелый (Homo habilis)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распространение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обладал ростом до 1,8 м и мозгом объемом до 1100 см³, расселился по Африке, Европе и Азии.
</a:t>
            </a:r>
            <a:endParaRPr lang="en-US" sz="148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 разнообразные каменные орудия, пользовался огнем и строил первые примитивные жилища.
</a:t>
            </a:r>
            <a:endParaRPr lang="en-US" sz="1458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 коллективную охоту и обмен опытом, что способствовало развитию коммуникации и социальной структуры.
</a:t>
            </a:r>
            <a:endParaRPr lang="en-US" sz="1555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прямоходящий (Homo erectus)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Скачок объема мозга начался с Homo erectus, стимулируя сложное поведение и 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связано с улучшением когнитивных навыков и адаптаций к окружающей среде.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Палеоантропология,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объема мозга в эволюции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огнем около 1,5 млн лет назад изменило питание — приготовленная пища усваивалась лучше и быстрее.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коллективная жизнь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коллективной охоты развивало социальные навыки: планирование, координация и обмен знаниями.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труда способствовало формированию взаимоотношений и сложных форм сотрудничества внутри групп.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 помогало защищаться от хищников, создавая безопасное окружение для группы.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Массивное тело и большой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отличались крепким, мускулистым телосложением и объемом мозга до 1700 см³, что превышало показатели многих современных людей. Их строение помогало выживать в суровых климатических условиях Европы.
</a:t>
            </a:r>
            <a:endParaRPr lang="en-US" sz="126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Продвинутые орудия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изготавливали сложные каменные и костяные орудия, что значительно облегчало охоту и быт. Использование таких инструментов свидетельствует о развитом мышлении и умении планировать.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культуры 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свидетельства захоронений показывают заботу о покойных, а зачатки речи свидетельствуют о примитивной коммуникации, необходимой для социальной организации и передачи знаний.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неандертальцев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3782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искусства и символики у неандертальцев
</a:t>
            </a:r>
            <a:endParaRPr lang="en-US" sz="2104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 изображения на стенах пещер, что указывает на развитие воображения и желание передавать информацию.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резные предметы из кости, служившие, возможно, украшениями или символами принадлежности к группе.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 кости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ритуалы и символы, связанные с верованиями, отражая формирование духовных представлений у неандертальцев.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религиозного мировоззрения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 и символики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создали насыщенные наскальные рисунки и фигурки из различных материалов. Это отражает высокий уровень абстрактного мышления и стремление к самовыражению через творчество.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жилищ и орудий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строили укрепленные жилища, используя камни и кости животных. Изготовление сложных орудий позволило эффективнее охотиться и обрабатывать добычу.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 и обмен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торговли и коллективной охоты указывает на развитую социальную структуру. Обмен товарами и информациями способствовал укреплению связей между группами.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творчество кроманьонцев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развития Homo с ключевыми открытиями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 миграцию Homo sapiens из Африки около 70 тысяч лет назад, что сыграло ключевую роль в расселении человечества по планете.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пути эволюции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ДНК показывают, что современные неафриканцы унаследовали 1-2% генов от неандертальцев, что доказывает межвидовые контакты в прошлом.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позволяют восстанавливать древние связи видов Homo и отслеживать их перемещения, расширяя наше понимание эволюционной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вымирания
</a:t>
            </a:r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floresiensis, денисовцы и неандертальцы исчезли около 30–40 тысяч лет назад. Основными причинами были конкуренция с современным человеком, климатические изменения и ресурсные ограничения.
</a:t>
            </a:r>
            <a:endParaRPr lang="en-US" sz="1430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Денисова пещера и межвидовые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Денисовой пещере найдены артефакты, свидетельствующие о смешении видов Homo. Эти данные подтверждают, что разные виды контактировали и обменивались генами.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Homo sapiens на вымирание
</a:t>
            </a:r>
            <a:pPr algn="l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Homo sapiens привело к изменению экологического баланса и вытеснению других видов, ускорив процессы их исчезновения.
</a:t>
            </a:r>
            <a:endParaRPr lang="en-US" sz="158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древних видов человека
</a:t>
            </a:r>
            <a:endParaRPr lang="en-US" sz="28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человек: ключевые характеристики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обладает развитым абстрактным мышлением, что позволяет создавать сложные концепции и технологии для улучшения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обеспечивает эффективное общение и передачу культурного наследия между поколениями.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наука стали важнейшими сферами деятельности, отражающими высокий уровень интеллектуального развития.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2023 году Homo sapiens заселил все континенты, население планеты достигло 8 миллиардов, что демонстрирует удивительную универсальность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Homo sapiens начиналось в Африке и постепенно охватило все материки за десятки тысяч лет.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генетические данные совпадают, подтверждая временные рамки и пути расселения людей.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Международные исследования по палеоантропологии,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по планете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находки, включая орудия и наскальную живопись, раскрывают этапы развития технологий и культуры древних людей.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открытия в изучении эволюции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методы, такие как ДНК-анализ и радиоуглеродное датирование, позволяют точно определять возраст и происхождение останков.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ученых — Чарльза Дарвина, семейства Лики и академика Павлова — стал фундаментом для понимания процесса эволюции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уроки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эволюции формировал не только тело, но и мышление человека, благодаря которому он адаптировался и развивался, создавая сложные общества и технологии.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2026-05-09T07:40:31Z</dcterms:created>
  <dcterms:modified xsi:type="dcterms:W3CDTF">2026-05-09T07:40:31Z</dcterms:modified>
</cp:coreProperties>
</file>