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сельское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обеспечивает пищу, работу и сырьё для многих отраслей экономики.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значение сельского хозяйства в обществе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возникло в неолите, став основой оседлого образа жизни и развитием цивилизаций. В России оно долгое время обеспечивало продовольствие, труд и сохраняло культурные традиции деревень.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Растениеводство: выращивание культур
</a:t>
            </a:r>
            <a:pPr algn="l" indent="0" marL="0">
              <a:lnSpc>
                <a:spcPct val="100000"/>
              </a:lnSpc>
              <a:buNone/>
            </a:pPr>
            <a:r>
              <a:rPr lang="en-US" sz="8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Растениеводство включает зерновые, овощи и технические культуры. Успех зависит от климата, почвы и агротехники, что делает отрасль разнообразной и сложной.
</a:t>
            </a:r>
            <a:endParaRPr lang="en-US" sz="962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и производство продуктов
</a:t>
            </a:r>
            <a:pPr algn="l" indent="0" marL="0">
              <a:lnSpc>
                <a:spcPct val="100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Разведение крупного и мелкого рогатого скота обеспечивает мясом, молоком и шерстью. Каждое направление требует особых условий содержания и кормления.
</a:t>
            </a:r>
            <a:endParaRPr lang="en-US" sz="1018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Птицеводство и пчеловодство: специальные направления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8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дают мясо и яйца, а пчёлы — мёд и опыление. Эти отрасли развиваются в разных регионах, дополняя основные виды сельского хозяйства.
</a:t>
            </a:r>
            <a:endParaRPr lang="en-US" sz="1043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отрасли сельского хозяйства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1842473"/>
            <a:ext cx="2249100" cy="17307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1842473"/>
            <a:ext cx="2249100" cy="17307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1842473"/>
            <a:ext cx="2249100" cy="17307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Зерновые культуры и их распространение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Пшеница, ячмень и рожь занимают значительную часть посевных площадей. Основные регионы: Центральное Черноземье и Поволжье, где плодородные земли и климат благоприятствуют урожаям.
</a:t>
            </a:r>
            <a:endParaRPr lang="en-US" sz="919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и картофель — важные пищевые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7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занимает лидирующую позицию среди овощей. Его выращивают повсеместно, особенно в Сибири и Центральной России для обеспечения внутренних потребностей.
</a:t>
            </a:r>
            <a:endParaRPr lang="en-US" sz="938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культуры и их значимость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Подсолнечник и сахарная свёкла — главные технические культуры. Они важны для производства масла и сахара и выращиваются в различных климатических зонах России.
</a:t>
            </a:r>
            <a:endParaRPr lang="en-US" sz="919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Растениеводство в России: культура и локации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рогатый скот и молочное производство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8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рогатый скот выращивают для молока и мяса. Белгородская область — ведущий регион по производству молочной продукции благодаря развитым фермам.
</a:t>
            </a:r>
            <a:endParaRPr lang="en-US" sz="997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Свиноводство и овцеводство в структуре отрасли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Свиноводство занимает важное место в животноводстве, обеспечивая свининой рынок. Овцеводство сосредоточено на шерсти и мясных продуктах, распространено в регионах с пастбищами.
</a:t>
            </a:r>
            <a:endParaRPr lang="en-US" sz="919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Птицеводство: динамичное 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Разведение птиц даёт мясо и яйца сбыта. Птицеводство активно развивается в различных регионах, в том числе в центральной России, повышая продовольственную безопасность.
</a:t>
            </a:r>
            <a:endParaRPr lang="en-US" sz="919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Животноводство: ключевые направления и регионы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сельского хозяйства на экономику России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 обеспечивает около 18% занятости в сельских районах, поддерживая экономическую стабильность местного населения.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Сельскохозяйственная продукция кормит собственное население и поставляет сырьё для пищевой и текстильной промышленности.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сельхозтоваров приносит значимые валютные поступления, укрепляя финансовую сферу страны на международном рынке.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сев и летний уход обеспечивают рост растений; уборка урожая и подготовка полей под зиму завершают аграрный год.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животноводстве сезон отёла, подготовка кормов и зимовка животных обеспечивают поддержку поголовья и производство.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сельскохозяйственного цикла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проблемы современного сельского хозяйства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Большая часть техники устарела: около 65% тракторов эксплуатируются более 12 лет, что снижает эффективность работы и увеличивает затраты на ремонт.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090070" y="3635807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Недостаток квалифицированных кадров и сложности с кредитованием малых фермерских хозяйств ограничивают развитие и внедрение новых технологий.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6696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 год – Запуск программы «Агростартап»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молодых и начинающих фермеров через гранты и образовательные проекты для укрепления их позиций на рынке.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654709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2021 год – Расширение программы «Росагролизинг»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парка сельскохозяйственной техники за счёт льготных лизинговых условий для фермеров и агрохолдингов.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22722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2022 год – Инвестиции в сельскую инфраструктуру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 ремонт дорог, газификация и улучшение доступности образовательных учреждений в сельской местности.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961238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2023 год – Увеличение субсидий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более 250 млрд рублей на поддержку аграриев с целью повышения производства и модернизации отрасли.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поддержка сельского хозяйства в России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31 ц/га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составила средняя урожайность пшеницы в России, отражая эффективность современных агротехнологий и применяемых инноваций.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Минсельхоз РФ, 2023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890" y="1330962"/>
            <a:ext cx="2818463" cy="24815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Урожайность зависит от технологий, удобрений и сроков посева, влияя на экономику и продовольственную безопасность страны.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1842473"/>
            <a:ext cx="2249100" cy="17307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1842473"/>
            <a:ext cx="2249100" cy="17307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1842473"/>
            <a:ext cx="2249100" cy="17307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Краснодарский край — зерновой лидер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7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Краснодарский край ежегодно собирает свыше 12 миллионов тонн зерна, благодаря плодородным почвам и интенсивным технологиям выращивания. Этот регион играет ключевую роль в обеспечении продовольственной базы России.
</a:t>
            </a:r>
            <a:endParaRPr lang="en-US" sz="863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Белгородская область — центр мясного производства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Белгородская область считается основным производителем мяса в России, обеспечивая свыше 1,6 миллиона тонн продукции. Здесь развиты крупное и мелкое животноводство, а также птицеводство.
</a:t>
            </a:r>
            <a:endParaRPr lang="en-US" sz="919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 Татарстан и Алтайский край — молочная и овощная уникальность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Татарстан лидирует по производству молока с показателем более 2,1 миллиона тонн, а Алтайский край известен высокими урожаями картофеля и овощей благодаря благоприятному климату и применению современных агротехнологий.
</a:t>
            </a:r>
            <a:endParaRPr lang="en-US" sz="834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сельскохозяйственного производства России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527" y="2681667"/>
            <a:ext cx="1700255" cy="17498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99423" y="2681667"/>
            <a:ext cx="1700255" cy="174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01069" y="2681667"/>
            <a:ext cx="1700255" cy="174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10088" y="2681667"/>
            <a:ext cx="1700255" cy="174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84513" y="2005013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Спутниковый контроль посевов
</a:t>
            </a:r>
            <a:pPr algn="l" indent="0" marL="0">
              <a:lnSpc>
                <a:spcPct val="100000"/>
              </a:lnSpc>
              <a:buNone/>
            </a:pPr>
            <a:r>
              <a:rPr lang="en-US" sz="6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спутниковым системам фермеры следят за состоянием полей в режиме реального времени. Это позволяет точнее планировать внесение удобрений и предотвращать потери урожая.
</a:t>
            </a:r>
            <a:endParaRPr lang="en-US" sz="821" dirty="0"/>
          </a:p>
        </p:txBody>
      </p:sp>
      <p:sp>
        <p:nvSpPr>
          <p:cNvPr id="11" name="Text 2"/>
          <p:cNvSpPr txBox="1"/>
          <p:nvPr/>
        </p:nvSpPr>
        <p:spPr>
          <a:xfrm>
            <a:off x="2471410" y="2005013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агродронов
</a:t>
            </a:r>
            <a:pPr algn="l" indent="0" marL="0">
              <a:lnSpc>
                <a:spcPct val="100000"/>
              </a:lnSpc>
              <a:buNone/>
            </a:pPr>
            <a:r>
              <a:rPr lang="en-US" sz="7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Агродроны применяются для равномерного распределения удобрений и мониторинга культур. Они позволяют снизить затраты и уменьшить негативное воздействие на почву.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573055" y="2005013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Капельное орошение — экономия воды
</a:t>
            </a:r>
            <a:pPr algn="l" indent="0" marL="0">
              <a:lnSpc>
                <a:spcPct val="100000"/>
              </a:lnSpc>
              <a:buNone/>
            </a:pPr>
            <a:r>
              <a:rPr lang="en-US" sz="6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системы капельного орошения сокращают расход воды до 40%, обеспечивая эффективное увлажнение почвы даже в засушливых регионах и повышая урожайность.
</a:t>
            </a:r>
            <a:endParaRPr lang="en-US" sz="826" dirty="0"/>
          </a:p>
        </p:txBody>
      </p:sp>
      <p:sp>
        <p:nvSpPr>
          <p:cNvPr id="13" name="Text 4"/>
          <p:cNvSpPr txBox="1"/>
          <p:nvPr/>
        </p:nvSpPr>
        <p:spPr>
          <a:xfrm>
            <a:off x="6682075" y="2005013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Автоматизированные теплицы
</a:t>
            </a:r>
            <a:pPr algn="l" indent="0" marL="0">
              <a:lnSpc>
                <a:spcPct val="100000"/>
              </a:lnSpc>
              <a:buNone/>
            </a:pPr>
            <a:r>
              <a:rPr lang="en-US" sz="6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Теплицы с климат-контролем работают круглогодично, создавая оптимальные условия для овощеводства. Это значительно увеличивает качество и объёмы продукции вне зависимости от сезона.
</a:t>
            </a:r>
            <a:endParaRPr lang="en-US" sz="821" dirty="0"/>
          </a:p>
        </p:txBody>
      </p:sp>
      <p:sp>
        <p:nvSpPr>
          <p:cNvPr id="14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Инновации в сельском хозяйстве России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43 млрд долларов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сумма доходов от экспорта продуктов сельского хозяйства в 2023 году, укрепляющая экономику страны и экспортный потенциал агросектора.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Минсельхоз РФ, 2023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890" y="1330962"/>
            <a:ext cx="2818463" cy="24815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2023 году Россия экспортировала более 62 миллионов тонн зерна, главным образом в страны Турцию, Египет, Китай и Иран. Сельскохозяйственная продукция занимает второе место по значимости после энергетики.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использование земель приводит к истощению почвенных ресурсов и ухудшению их качества. Применение минеральных удобрений способствует загрязнению водных объектов, снижая биоразнообразие.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животноводство является источником парниковых газов, влияя на климат. Органическое земледелие и севообороты помогают уменьшить экологический ущерб и сохранить природный баланс.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развития отрасли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5370" y="1835776"/>
            <a:ext cx="5722616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сельскохозяйственных предприятий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формы хозяйств характеризуются размерами и долей продукции. Агрохолдинги доминируют, но малые и личные подсобные хозяйства вносят существенный вклад.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Агрохолдинги производят основную часть продукции, однако роль малых хозяйств и ЛПХ значительна для стабильности и разнообразия рынка.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Минсельхоз РФ, 2023
</a:t>
            </a:r>
            <a:endParaRPr lang="en-US" sz="93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и рекорды российского сельского хозяйства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 пшеницы «Безостая-1» признан мировым стандартом, что позволяет российским аграриям конкурировать на глобальном рынке по качеству и урожайности.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Воронежской области рекордный урожай кукурузы достиг 127 центнеров с гектара в 2021 году, что стало примером эффективного применения современных технологий выращивания.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Молочный комплекс «Молвест» с крупнейшими в Европе надоями в Воронежской области демонстрирует высокий уровень развития животноводства и качество продукции.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1842473"/>
            <a:ext cx="2249100" cy="17307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1842473"/>
            <a:ext cx="2249100" cy="17307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1842473"/>
            <a:ext cx="2249100" cy="17307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 производства ячменя
</a:t>
            </a:r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занимает первое место в мире по производству ячменя — 18,6 миллиона тонн в 2023 году, что обеспечивает важный экспортный ресурс и корм для животных жизни.
</a:t>
            </a:r>
            <a:endParaRPr lang="en-US" sz="1072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лидер по подсолнечнику
</a:t>
            </a:r>
            <a:pPr algn="l" indent="0" marL="0">
              <a:lnSpc>
                <a:spcPct val="100000"/>
              </a:lnSpc>
              <a:buNone/>
            </a:pPr>
            <a:r>
              <a:rPr lang="en-US" sz="8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подсолнечника достигло 15,8 миллиона тонн, обеспечивая значительную долю в мировом снабжении маслами и семенами, что способствует агроэкспорту.
</a:t>
            </a:r>
            <a:endParaRPr lang="en-US" sz="987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Экспортный игрок на рынке пшеницы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Входя в пятёрку крупнейших экспортеров пшеницы, Россия покрывает около 10% мирового потребления, поддерживая продовольственную безопасность многих стран Ближнего Востока и Африки.
</a:t>
            </a:r>
            <a:endParaRPr lang="en-US" sz="919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России в мировом сельском хозяйстве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наблюдается отток молодёжи из сельских территорий на 3%, что ведёт к дефициту молодых кадров в аграрном секторе и снижению инновационного потенциала отрасли.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Кадровый вопрос: проблемы и пути решения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специалистов с высшим агрономическим образованием примерно вдвое ниже, чем в странах Европы, что ограничивает развитие современных технологий и эффективного управления хозяйствами.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льготных стажировок создают условия для получения практического опыта и закрепления молодых специалистов на селе, повышая их заинтересованность в профессии.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Агроклассы при вузах и популяризация сельскохозяйственных профессий в школах и социальных сетях способствуют привлечению новых кадров и формированию профессионального сообщества.
</a:t>
            </a:r>
            <a:endParaRPr lang="en-US" sz="103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84080" y="1949881"/>
            <a:ext cx="2847642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«Умное» сельское хозяйство внедряет датчики, роботов и аналитику больших данных для повышения эффективности производства и снижения затрат. Эти технологии позволяют адаптироваться к изменяющимся климатическим условиям.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158519" y="1949881"/>
            <a:ext cx="2847642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Расширяется экспорт экологически чистой продукции, и набирает популярность органическое земледелие, что соответствует мировым трендам. К 2030 году ожидается рост зернового производства на 16% и увеличение малых фермерских хозяйств на 20%.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и тенденции развития отрасли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72" y="-1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75" y="1318375"/>
            <a:ext cx="3925200" cy="25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сельского хозяйства для будущих поколений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сельского хозяйства сочетает традиции и инновации, обеспечивая продовольственную безопасность и экономический рост. Важна поддержка фермеров, внедрение технологий и обучение молодёжи ради устойчивого будущего.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2026-05-10T16:56:43Z</dcterms:created>
  <dcterms:modified xsi:type="dcterms:W3CDTF">2026-05-10T16:56:43Z</dcterms:modified>
</cp:coreProperties>
</file>