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кожи: ключевые аспекты
</a:t>
            </a:r>
            <a:endParaRPr lang="en-US" sz="259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важнейший орган с множеством функций и уникальным строением.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так важна для здоровья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главный защитный барьер организма, который оберегает от микробов и вредного ультрафиолета. Знания о её строении помогают сохранить здоровье и предупредить болезни с детства.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вес кожи у человека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площадь кожи составляет около 1,5–2 м², а её масса достигает до 16% общей массы тела, что делает кожу самым крупным органом организма.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слои кожи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трёх важных слоёв: эпидермиса, дермы и подкожной клетчатки, каждый из которых выполняет свои функции и имеет уникальное строение.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кожи в разных участках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кожных слоёв не одинакова: самая тонкая кожа на веках, а самая толстая — на подошвах ног, что связано с различными требованиями к защитным функциям.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кожи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эпидермиса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внешний слой кожи, состоящий из четырёх последовательных слоёв, каждый из которых играет определённую роль в защите и обновлении кожи.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Шиповатый и зернистый слои участвуют в укреплении структуры кожи и формировании нового защитного слоя поверхностных клеток.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базальном слое происходит активное деление клеток, обеспечивая постоянное обновление кожного покрова и замену отмерших клеток.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слой — самый наружный, создаёт прочный барьер, препятствующий проникновению микроорганизмов и предотвращающий потерю влаги.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средний слой кожи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волокон коллагена и эластина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находятся коллагеновые и эластиновые волокна, которые придают коже прочность и упругость, сохраняя её форму и устойчивость к повреждениям.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содержимое дермы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кровеносные сосуды, нервные окончания, а также волосяные фолликулы и железы, отвечающие за теплообмен и защиту кожи.
</a:t>
            </a:r>
            <a:endParaRPr lang="en-US" sz="843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значение дермы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этого слоя варьируется от 1 до 5 мм, и именно от её состояния зависит внешний вид кожи и её способность сопротивляться внешним воздействиям.
</a:t>
            </a:r>
            <a:endParaRPr lang="en-US" sz="8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состоит преимущественно из жировых клеток, выполняющих функцию амортизатора и защищающих внутренние органы от ударов.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запасает энергию в виде жира, которая может расходоваться организмом при необходимости, обеспечивая дополнительный ресурс.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подкожная клетчатка помогает сохранять тепло тела, регулируя температуру и снижая риск переохлаждения.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толщины слоёв кожи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слоёв кожи существенно различается, адаптируясь к функциям и нагрузкам на разные части тела.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тонкий в чувствительных зонах и толстый там, где требуется усиленная защита, а подкожная клетчатка варьируется по объёму у разных людей.
</a:t>
            </a:r>
            <a:endParaRPr lang="en-US" sz="84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данные,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защиты кожи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препятствует проникновению бактерий и вирусов, защищая организм от инфекций и болезней благодаря плотному роговому слою.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служит барьером от химических раздражителей и ультрафиолетового излучения, снижая риск повреждений и фотостарения.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гидратации кожи предотвращает чрезмерное испарение влаги, сохраняя оптимальные условия для внутренних клеток.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пот помог охлаждать тело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до двух литров жидкости в жару, испарение которой охлаждает кожу и снижает температуру тела, предотвращая перегрев.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кровеносных сосудов в регулировании тепла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жаре сосуды расширяются, увеличивая кровоток и отдачу тепла, а в холоде сужаются, сохраняя тепло внутри организма.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сальных желез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специальный секрет, который увлажняет кожу и формирует защитную пленку от внешних факторов, повышая её устойчивость.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потоотделение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функция: состав пота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состоит в основном из воды с растворёнными солями и отходами обмена, обеспечивая очищение и баланс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потоотделения помогает выводить токсины и поддерживать внутренний гомеостаз, что важно при физических нагрузках.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содержит разнообразные рецепторы, которые передают в мозг информацию о внешних раздражителях для быстрого реагирования организма на окружающий мир.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Тактильные рецепторы воспринимают прикосновения и давление, что позволяет ощущать текстуру и форму предметов в непосредственном контакте с кожей.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сигнализируют о повреждениях или опасности, предупреждая организм о возможной угрозе здоровью и необходимости защиты.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рецепторы отвечают за восприятие тепла и холода, поддерживая внутренний баланс и помогая адаптироваться к изменяющимся условиям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и рецепторы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8848" y="1611696"/>
            <a:ext cx="403395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кожных рецепторов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виды кожных рецепторов с их локализацией и основными функциями для восприятия внешней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рецепторы обеспечивают комплексное восприятие среды, позволяя коже выполнять защитные и сенсорные функции.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учебник, 2020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 и роль меланина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цвета кожи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Меланоциты — специализированные клетки, производящие пигмент меланин. От количества и типа меланина зависит оттенок кожи у разных людей, обеспечивая разнообразие внешнего вида.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как естественный 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помогает защитить кожу от вредного ультрафиолетового излучения. При интенсивном воздействии солнца его выработка увеличивается, что проявляется в виде загара.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на пигментацию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гормоны и внешние условия могут изменять активность меланоцитов, что приводит к появлению веснушек, пигментных пятен и других вариаций окраски кожи.
</a:t>
            </a:r>
            <a:endParaRPr lang="en-US" sz="8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регенерации кожи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1–3: Деление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базальном слое эпидермиса активно происходят процессы клеточного деления для замены отмерших клеток.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10–15: Поднятие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клетки поднимаются к поверхности кожи, постепенно дифференцируясь и приобретая защитные свойства.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27–30: Обновление рогового слоя
</a:t>
            </a:r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Сформированные клетки рогового слоя отшелушиваются, завершая цикл обновления кожи и поддерживая её здоровье.
</a:t>
            </a:r>
            <a:endParaRPr lang="en-US" sz="1084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ногти как производные кожи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защищают голову от холода и солнечных лучей, участвуют в восприятии тактильных ощущений, обеспечивая дополнительную чувствительность кожи.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служат защитой кончиков пальцев и повышают точность движений, что важно для выполнения мелкой моторики и повседневных задач.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очищение кожи помогает предотвратить накопление загрязнений и размножение бактерий, снижая риск воспалений и кожных заболеваний.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уход включает мытьё, использование увлажняющих средств, здоровый сон и питание, что способствует поддержанию оптимального состояния кожного покрова.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кожи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— воспалительное заболевание сальными железами, часто проявляющееся в подростковом возрасте при гормональных изменениях.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Псориаз — хроническое заболевание с ускоренным обновлением клеток кожи, сопровождающееся шелушением и покраснениями.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Экзема характеризуется сухостью, зудом и воспалением кожи, может быть вызвана аллергическими реакциями или нарушениями иммунной системы.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Дерматит — общее воспаление кожи, возникающее под действием различных раздражителей или после контакта с аллергенами.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 повреждение кожи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пребывание на солнце приводит к ожогам и ускоренному старению кожи из-за разрушения коллагена и усиленной выработки свободных радикалов.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загрязнённого воздуха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пыли и химические вещества в воздухе вызывают раздражение, воспаление и снижают защитные свойства кожи, способствуя развитию аллергий.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 и кожа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 вызывает обморожения, а жара — перегрев и усиленное потоотделение, что требует адаптации и дополнительной защиты кожного покрова.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окружающей среды на кожу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кожи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обеспечивает кожу необходимыми витаминами и микроэлементами для обновления и защиты от повреждений.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кровообращение, способствуя питанию тканей и избавлению от токсинов через кожу.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вредные привычки, такие как курение, ухудшают состояние кожи, способствуя возникновению воспалений и преждевременному старению.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кожа — залог общего благополучия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защищает, регулирует и ощущает, являясь важнейшим органом. Соблюдение ухода и правильный образ жизни поддерживают её здоровье и обеспечивают комфорт человека в повседневной жизни.
</a:t>
            </a:r>
            <a:endParaRPr lang="en-US" sz="116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2026-05-09T00:50:08Z</dcterms:created>
  <dcterms:modified xsi:type="dcterms:W3CDTF">2026-05-09T00:50:08Z</dcterms:modified>
</cp:coreProperties>
</file>