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«Имя твое — птица в руке...» Марина Цветаева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любви, памяти и имени, которое нельзя удержать навсегда.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 и поэтический контекст начала XX века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Марина Цветаева — поэтесса Серебряного века, чья лирика соединяет личную боль, яркий образ и философскую глубину. Стихотворение 1916 года показывает ее особую интонацию: резкую, музыкальную и очень напряженную.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место стихотворения в лирике Цветаевой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1916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появляется в период особенно сильной любовной лирики Цветаевой, когда личное чувство становится главным источником поэтического смысла.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зрелый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относится к периоду, когда поэтесса уже создает зрелые, цельные образы, но сохраняет предельную эмоциональную открытость и внутреннюю драматичность.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как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имя любимого человека становится не просто деталью, а центром памяти: оно хранит чувство, но не возвращает утраченного присутствия.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имени в первой строке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как живое существо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имени с птицей в руке делает его одновременно близким и неуловимым. Образ сразу передает живое движение, которое невозможно остановить надолго.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 и исчезновение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на снегу, легкое прикосновение и ощущение быстрого ускользания усиливают тему исчезновения. Зрительные детали создают чувство мгновенности и незащищенности.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показана как сильное чувство, в котором нежность не отделяется от тревоги. Лирическая героиня переживает не покой, а внутреннее напряжение.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стихотворения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любимого человека становится знаком памяти. Оно сохраняет связь с ним, даже когда рядом уже нет самого человека и его голоса.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подчеркивает невозможность полного обладания близким. То, что дорого, остается свободным и не подчиняется желанию удержать его навсегда.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постоянно сопоставляются близость и утрата, звук и молчание, присутствие и расстояние. Именно это делает чувство особенно острым.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1347" y="2128402"/>
            <a:ext cx="224175" cy="25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движение поэтической мысли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имени к образу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начинается с одного слова, но сразу раскрывает его как источник нескольких смыслов. Имя перестает быть только названием и становится поэтическим событием.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зрительному образу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слово превращается в видимую картину: читатель не только слышит имя, но и представляет его как движение, полет и краткое касание.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исчезновения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Следующие строки усиливают впечатление неустойчивости. Образ ускользает, как след, который легко стереть, и оставляет только напряженное ожидание.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вместо присутствия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ведет к внутренней памяти: имя уже не рядом, но продолжает жить в сознании героини. Так личное чувство становится глубоким переживанием утраты.
</a:t>
            </a:r>
            <a:endParaRPr lang="en-US" sz="11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образ имени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звучания слова к внутренней памяти лирической героини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птицы в руке делает абстрактное чувство наглядным. Через один неожиданный образ Цветаева показывает и нежность, и невозможность удержать живое.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 контрасты строят напряжение между близостью и исчезновением. Текст постоянно движется от света к потере, от прикосновения к разлуке.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повторы усиливают музыкальность и помогают почувствовать дрожание интонации. Слова звучат кратко и резко, но при этом очень мелодично.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лексика соединяется с выразительными ассоциациями. Поэтому стихотворение кажется ясным, но оставляет глубокое эмоциональное впечатление.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смысловые акценты стихотворения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центральный смысл держится на памяти об имени, а остальные мотивы поддерживают это ядро.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память, тем заметнее тема утраты: стихотворение строится вокруг того, что удержать можно чувство, но не человека.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Марины Цветаевой «Имя твое — птица в руке...»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создают резкое, прерывистое звучание. Такой ритм передает волнение лирической героини и делает каждое слово особенно заметным.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согласных и гласных вызывают ощущение дрожания и полета. Звук здесь не просто украшает текст, а помогает почувствовать его смысл.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сочетается с напряжением: стихотворение звучит легко, но внутри остается тревога. Благодаря этому имя воспринимается почти как осязаемый образ.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и ритм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39269"/>
            <a:ext cx="5426700" cy="22185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их значения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в стихотворении через простые образы раскрываются любовь, память и ощущение потери.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соединяются в одну мысль: любовь остается в памяти, но счастье и близость очень хрупки.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Марины Цветаевой «Имя твое — птица в руке...» (1916)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говорит от первого лица, поэтому стихотворение звучит как очень личное признание. Ее речь спокойная внешне, но внутри чувствуется сильное напряжение и глубокая вовлеченность.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любимого вызывает не только нежность, но и боль утраты. Героиня не пытается объяснить чувство логически: она показывает его через точные образы, которые сразу вызывают отклик.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 здесь сочетается со сдержанностью: эмоция не разрастается, а остается собранной и ясной. Благодаря этому переживание выглядит особенно правдивым и запоминается читателю.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и ее переживания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птицы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Живое, но неуловимое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в этом стихотворении сразу напоминает о свободе и движении. Она кажется живой и теплой, но удержать ее невозможно: стоит сжать руку сильнее, и образ уже ускользает.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на грани потери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птица оказывается рядом с ладонью, возникает тревожное противоречие. То, что дорого, хочется сохранить, однако оно не принадлежит человеку полностью и не остается навсегда.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помогает увидеть, как память хранит любовь, но не возвращает человека целиком. Именно поэтому образ звучит так сильно: он соединяет надежду, нежность и тихую печаль.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изменение настроения, но и постепенное усиление внутренней сосредоточенности лирической героини.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движется от яркого чувства к тихому принятию утраты: внешняя образность сменяется глубокой памятью.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Марины Цветаевой «Имя твое — птица в руке...»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связан с символистской традицией: слово и имя здесь воспринимаются не просто как обозначения, а как носители скрытого смысла, который нужно почувствовать.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и поэтика Серебряного века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Цветаевой этот принцип становится более личным и резким. Ее интонация не спокойная и отвлеченная, а напряженная, почти разговорная, поэтому переживание звучит особенно близко.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поэтики Серебряного века важны образы, намеки и музыкальность речи. В этом стихотворении они работают вместе, создавая ощущение тайны и внутренней силы.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смысл не растворяется в туманных образах: читатель ясно видит птицу, руку, след и снег. Благодаря точности деталей стихотворение легко понять и запомнить.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число ярких образов делает стихотворение цельным и легко узнаваемым: каждая деталь работает на одну сильную мысль.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образов связывают имя, память и утрату в одном коротком тексте.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Подсчет ключевых образов по тексту стихотворения Марины Цветаевой «Имя твое — птица в руке...»
</a:t>
            </a:r>
            <a:endParaRPr lang="en-US" sz="56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путь читателя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и смысловых переходов в стихотворении Марины Цветаевой.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человека в стихотворении становится не просто словом, а знаком памяти? Подумайте, что именно оно сохраняет: внешний образ, чувство или след присутствия.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 птицы помогает понять хрупкость любви? Обсудите, почему в нем одновременно слышатся свобода, нежность и невозможность удержать дорогое навсегда.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и сравнения делают текст особенно запоминающимся? Обратите внимание на сочетание простоты, музыкальности и сильной интонации, которая остается после чтения.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на уроке литературы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764462"/>
            <a:ext cx="5597100" cy="228822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признаки стихотворения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из каких признаков складывается особая поэтика Цветаевой в этом тексте.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работают на одну идею: чувство сохраняется в памяти, но остается неуловимым и очень личным.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Марины Цветаевой «Имя твое — птица в руке...»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 показывает, что имя может бережно хранить память о человеке, но не возвращает его самого. Поэтому короткое стихотворение звучит сильно, ясно и по-настоящему современно.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2026-05-19T07:54:49Z</dcterms:created>
  <dcterms:modified xsi:type="dcterms:W3CDTF">2026-05-19T07:54:49Z</dcterms:modified>
</cp:coreProperties>
</file>