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медицинских знаний и первая помощь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Знания, которые помогают сохранить жизнь и действовать правильно до приезда взрослых.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в школьной жизни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и дома травма может случиться внезапно, поэтому важно уметь не растеряться. Простые и правильные действия в первые минуты помогают избежать осложнений и дождаться помощи спокойно и уверенно.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первая помощь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— это срочные простые действия, которые оказывают до приезда медиков или взрослых. Они нужны, чтобы поддержать пострадавшего в самые опасные минуты.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задачи — сохранить жизнь, уменьшить боль, не дать состоянию ухудшиться и защитить человека от дополнительных травм до передачи специалистам.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не заменяет врача: она не включает сложные процедуры и лекарства без разрешения взрослых или медицинских работников.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04434"/>
            <a:ext cx="4794300" cy="13043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Аптечка первой помощи: основные предметы и их назначение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аптечке должны быть самые нужные средства для быстрой и безопасной помощи.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Аптечка должна быть доступной, укомплектованной и регулярно проверяться по срокам годности.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ОБЗР, тема «Первая помощь».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быстро осмотреть место происшествия и убрать себя из опасной зоны: огонь, ток, стекло, транспорт, вода, скользкий пол или животные могут сделать ситуацию хуже.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проверяют, отвечает ли человек, есть ли дыхание и сильное кровотечение. Если есть риск, лучше отойти, позвать взрослых и вызвать 112, не приближаясь без необходимости.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обстановки и безопасность перед помощью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неотложной ситуации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 правилам первой помощи для школы и дома.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ситуации чаще всего требуют первой помощи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небольших травмах важно действовать сразу: промедление увеличивает риск боли, инфекции и повторного повреждения.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встречаются бытовые травмы, но самые опасные случаи требуют быстрого распознавания и вызова помощи.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ОБЗР; примерная структуризация типичных школьных ситуаций.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Кровотечение: виды и признаки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Артериальное кровотечение обычно ярко-красное и выходит сильными толчками. Оно особенно опасно из-за быстрой потери крови и требует немедленного реагирования.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Венозное кровотечение чаще темнее и течёт равномерно. Капиллярное обычно поверхностное, слабое и нередко останавливается быстрее при аккуратной обработке.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Тревожные признаки — бледность, слабость, головокружение, холодный пот и учащённое сердцебиение. Они могут означать значительную кровопотерю.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Глубокую рану нельзя трогать грязными руками или промывать сомнительной водой, если это мешает остановке сильного кровотечения.
</a:t>
            </a:r>
            <a:endParaRPr lang="en-US" sz="9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00646"/>
            <a:ext cx="3099600" cy="2842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550" y="2300810"/>
            <a:ext cx="3187500" cy="284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остановить кровотечение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Рана, которую нужно прижать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 кровоточащее место накладывают стерильную салфетку или чистую ткань и сильно прижимают. После этого делают давящую повязку, не ослабляя контроль за состоянием пострадавшего. На иллюстрации удобно показать перчатки, бинт и руку, удерживающую повязку.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3879208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дополнительная фиксация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повреждены рука или нога и нет признаков перелома, конечность можно аккуратно приподнять. При очень сильном кровотечении жгут используют только в крайнем случае, а время наложения обязательно записывают рядом с повязкой.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Порезы, ссадины и укусы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порезы и ссадины сначала промывают чистой водой, затем обрабатывают края антисептиком и закрывают пластырем или чистой повязкой, чтобы защитить рану от загрязнения.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рана глубокая, сильно загрязнена или не перестаёт кровоточить, нужен осмотр врача. Самостоятельно вытаскивать грязь и предметы из глубокой раны нельзя.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Укус животного или человека всегда требует медицинской помощи, даже если повреждение выглядит небольшим. Опасность связана с инфекцией и возможным осложнением после укуса.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Ушибы, растяжения и переломы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ушибе важны покой и холод через ткань: это уменьшает боль, отек и риск усиления кровоизлияния в тканях в первые минуты после травмы.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растяжении не нагружают поврежденную конечность, ограничивают движения и по возможности фиксируют ее в удобном положении до осмотра взрослым или медиком.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 можно заподозрить по сильной боли, отеку, деформации и невозможности двигать рукой или ногой; кость самостоятельно не вправляют.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приезда помощи пострадавшему обеспечивают неподвижность и покой, а травмированную часть тела фиксируют так, чтобы не причинять дополнительную боль.
</a:t>
            </a:r>
            <a:endParaRPr lang="en-US" sz="9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ожоге пораженное место охлаждают прохладной водой 10–20 минут, затем закрывают чистой сухой повязкой. Пузыри не прокалывают, а масло, мази и лед не используют.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обморожении человека переводят в теплое помещение, снимают мокрую одежду и защищают кожу от повторного охлаждения. Согревание должно быть постепенным и аккуратным.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Ожоги и обморожения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ожогов и их признаки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степень, тем глубже повреждение кожи и тем внимательнее нужен контроль состояния пострадавшего.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степени ожога означает увеличение риска осложнений и необходимость более быстрой медицинской помощи.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первой помощи и школьный курс ОБЗР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875" y="1613957"/>
            <a:ext cx="193800" cy="1550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650" y="1605493"/>
            <a:ext cx="193800" cy="172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8875" y="3098950"/>
            <a:ext cx="193800" cy="193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98651" y="3118331"/>
            <a:ext cx="193800" cy="1550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88426" y="1594727"/>
            <a:ext cx="193800" cy="193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3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Обморок, удушье и сердечно-легочная реанимация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765849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обмороке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Человека укладывают на спину, приподнимают ноги и обеспечивают приток свежего воздуха. Это помогает мозгу быстрее получать кровь и уменьшает риск повторного падения.
</a:t>
            </a:r>
            <a:endParaRPr lang="en-US" sz="863" dirty="0"/>
          </a:p>
        </p:txBody>
      </p:sp>
      <p:sp>
        <p:nvSpPr>
          <p:cNvPr id="15" name="Text 3"/>
          <p:cNvSpPr txBox="1"/>
          <p:nvPr/>
        </p:nvSpPr>
        <p:spPr>
          <a:xfrm>
            <a:off x="3655628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удушье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пострадавший кашляет, не мешают ему откашляться; при необходимости зовут взрослых и вызывают помощь. В подходящей ситуации применяют прием Геймлиха только по правилам безопасности.
</a:t>
            </a:r>
            <a:endParaRPr lang="en-US" sz="863" dirty="0"/>
          </a:p>
        </p:txBody>
      </p:sp>
      <p:sp>
        <p:nvSpPr>
          <p:cNvPr id="16" name="Text 4"/>
          <p:cNvSpPr txBox="1"/>
          <p:nvPr/>
        </p:nvSpPr>
        <p:spPr>
          <a:xfrm>
            <a:off x="765859" y="3092351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СЛР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не дышит и не подает признаков жизни, начинают сердечно-легочную реанимацию по правилам школьного курса и продолжают до прибытия медиков.
</a:t>
            </a:r>
            <a:endParaRPr lang="en-US" sz="863" dirty="0"/>
          </a:p>
        </p:txBody>
      </p:sp>
      <p:sp>
        <p:nvSpPr>
          <p:cNvPr id="17" name="Text 5"/>
          <p:cNvSpPr txBox="1"/>
          <p:nvPr/>
        </p:nvSpPr>
        <p:spPr>
          <a:xfrm>
            <a:off x="3655628" y="3092353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принцип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Любые действия выполняют только тогда, когда это безопасно для оказывающего помощь. Сначала оценивают обстановку, затем помогают пострадавшему без лишнего риска.
</a:t>
            </a:r>
            <a:endParaRPr lang="en-US" sz="863" dirty="0"/>
          </a:p>
        </p:txBody>
      </p:sp>
      <p:sp>
        <p:nvSpPr>
          <p:cNvPr id="18" name="Text 6"/>
          <p:cNvSpPr txBox="1"/>
          <p:nvPr/>
        </p:nvSpPr>
        <p:spPr>
          <a:xfrm>
            <a:off x="6545405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вызова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потере сознания, отсутствии дыхания или резком ухудшении состояния сразу звонят 112. Чем раньше вызвана помощь, тем выше шансы избежать тяжелых последствий.
</a:t>
            </a:r>
            <a:endParaRPr lang="en-US" sz="86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срочно вызывать скорую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признаках, при которых промедление опасно для жизни и здоровья пострадавшего.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Аллергия и анафилаксия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Легкая аллергия часто проявляется зудом, сыпью, покраснением кожи и отеком губ или лица. Даже такие признаки требуют наблюдения, если состояние быстро меняется.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Анафилаксия развивается стремительно и может быть опасна для жизни: появляются кашель, хриплое дыхание, слабость и нарастающий отек. В такой ситуации медлить нельзя.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прекратить контакт с аллергеном, вызвать 103 или 112 и использовать автоинъектор адреналина, если он есть у пострадавшего и назначен врачом.
</a:t>
            </a:r>
            <a:endParaRPr lang="en-US" sz="9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33420" y="919100"/>
            <a:ext cx="5477360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и что нельзя делать при первой помощи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запомнить безопасные действия и типичные ошибки в неотложных ситуациях.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безопасные простые действия важнее попыток делать лишнее или исправлять травму самостоятельно.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первой помощи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травм дома, в школе и на улице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коридор без 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перемены в коридоре особенно важно не толкаться и смотреть под ноги. Если пол сухой и на пути нет лишних предметов, риск падений и ушибов заметно снижается.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Кухня, где все на своих местах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и бытовую химию хранят закрыто, а у плит и проводов не оставляют беспорядка. Так ребенок не перепутает опасные предметы с обычными вещами и избежит ожогов и отравлений.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Спортзал и улица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спортзале помогают разминка и осторожность на снарядах, а на улице — светоотражатели, переход дороги в положенном месте и шлем или защита при езде на самокате и велосипеде.
</a:t>
            </a:r>
            <a:endParaRPr lang="en-US" sz="10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 чрезвычайной ситуации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Четкий порядок действий снижает растерянность и помогает не упустить важные шаги в первые минуты.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безопасность и вызов помощи, затем простая первая помощь: именно так возрастает шанс на благополучный исход.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ОБЗР, правила первой помощи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 теме первой помощи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начинается с безопасности, продолжается вызовом 103 или 112 и строится на спокойных, простых действиях. Чем лучше вы знаете алгоритмы, тем увереннее поможете себе и другим.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2026-05-21T00:45:16Z</dcterms:created>
  <dcterms:modified xsi:type="dcterms:W3CDTF">2026-05-21T00:45:16Z</dcterms:modified>
</cp:coreProperties>
</file>