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человек: взаимное влияние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меняет жизнь людей и как люди меняют климат?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как работает система Земли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какой бывает погода в местности на протяжении десятилетий. На него влияют широта, высота, рельеф, моря и океаны. Сегодня климат меняется быстрее из-за роста выбросов парниковых газов.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и усиленный парниковый эффект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оболочка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парниковый эффект удерживает часть тепла в атмосфере и делает планету пригодной для жизни. Без него средняя температура Земли была бы значительно ниже.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парниковые газы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парниковым газам относятся водяной пар, углекислый газ, метан и закись азота. Они по-разному задерживают тепло, но вместе влияют на общий тепловой баланс атмосферы.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сжигании угля, нефти и газа в воздух попадает больше углекислого газа. Это усиливает удержание тепла и ускоряет потепление по сравнению с естественными колебаниями климата.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источники метана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 также выделяется в сельском хозяйстве, на свалках и при добыче полезных ископаемых. Поэтому климатические изменения связаны не только с энергетикой, но и с тем, как устроено хозяйство.
</a:t>
            </a:r>
            <a:endParaRPr lang="en-US" sz="9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выбросов парниковых газов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источники связаны с производством энергии, но заметный вклад дают и транспорт, промышленность, сельское хозяйство, здания и изменение землепользования.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требует действий сразу в нескольких сферах, особенно там, где сжигается ископаемое топливо.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IPCC и Our World in Data, без точного года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климате и погоде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долгосрочные изменения климата отражаются на погоде и природных условиях в разных регионах.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не означает одинаковую погоду везде: где-то чаще бывают засухи, а где-то усиливаются ливни и паводки.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IPCC; примеры событий из новостей и климатических обзоров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льдов и рост уровня моря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отступают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ледники тают быстрее, чем успевают восстанавливаться зимой. Из-за этого уменьшается запас пресной воды, который раньше постепенно поступал в реки в тёплый сезон.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поднимается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тают ледяные щиты Гренландии и Антарктиды, вода попадает в океан и повышает его уровень. С начала XX века он вырос примерно на 20 сантиметров.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побережий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прибрежных городов это означает подтопления улиц, разрушение берегов и более частые штормовые повреждения. Особую угрозу представляет солёная вода, проникающая в колодцы и грунтовые воды.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ущерб, строят дамбы, усиливают берега и планируют застройку с учётом риска наводнений. Но долгосрочное решение связано и с сокращением выбросов.
</a:t>
            </a:r>
            <a:endParaRPr lang="en-US" sz="8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здоровье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обезвоживание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повышает риск обезвоживания, теплового удара и перегрузки сердца. Особенно осторожными нужно быть во время длительной жары и активных игр на солнце.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 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 лесных пожаров ухудшает качество воздуха и раздражает дыхательные пути. Он особенно опасен для детей, пожилых людей и тех, у кого уже есть болезни лёгких.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Переносчики инфекций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тёплые и влажные зоны расширяются, комары и другие переносчики болезней могут появляться там, где раньше их было меньше. Это повышает медицинские риски.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сильнее всего затрагивают людей с хроническими заболеваниями, малыми детьми и пожилыми. Для них особенно важны тень, вода, прохлада и своевременная помощь.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выбросов к последствиям для людей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деятельность усиливает парниковый эффект и приводит к заметным последствиям для природы и 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продовольственная безопасность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уже меняет сроки сева и уборки урожая. Фермерам приходится точнее учитывать погоду, чтобы не потерять влагу и не повредить растения жарой.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ближайшие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урожайность может снижаться из-за нехватки воды и высоких температур. Одновременно в более северных районах могут появляться новые культуры.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защиты урожая используют капельный полив, устойчивые сорта, бережное обращение с почвой и водой, а также меры против вредителей и болезней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погода становится заметнее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явления затрагивают не только природу, но и дороги, дома, урожай и работу школ, больниц и транспорта.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показывает, что адаптация нужна уже сейчас: опасных событий становится больше, а последствия — дороже и сложнее.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климатические обзоры IPCC и WMO; данные условно-иллюстративные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 жару: эффект «теплового острова»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51975" y="160970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 перегревается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Асфальт, бетон и тёмные крыши быстро накапливают тепло днём и медленно остывают ночью. Поэтому в плотной застройке температура часто выше, чем в парках и за городом.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1975" y="23921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зелени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 газоны охлаждают воздух тенью и испарением влаги. Чем больше зелёных зон в квартале, тем слабее перегрев, особенно во время длительных летних волн жары.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1975" y="31745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помогают здания и улицы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крыши, затенённые дворы, водоёмы и хорошо проветриваемые улицы уменьшают накопление тепла. Такие решения делают город заметно комфортнее для прогулок и учёбы.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1975" y="395692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тоже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общественного транспорта снижает число машин, а значит, и выбросы, и дополнительный нагрев улиц. Это помогает не только климату, но и качеству воздуха.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уменьшить климатический след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привычки в быту помогают сократить выбросы и расход ресурсов. Таблица показывает, какие действия дают заметный экологический эффект.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результат дают меры, которые одновременно уменьшают сжигание топлива и сохраняют природные поглотители углекислого газа.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 по теме изменения климата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72439"/>
            <a:ext cx="244200" cy="19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18821"/>
            <a:ext cx="244200" cy="217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энергия и чистые технологии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превращают свет в электричество без прямого сжигания топлива. Они подходят для домов, школ и крупных электростанций, если хватает солнечного освещения.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турбины вырабатывают электричество из движения воздуха. Такой источник не создаёт выхлопов при работе и помогает сократить зависимость от угля, нефти и газа.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насосы, LED-лампы и хорошая теплоизоляция уменьшают расход энергии в быту. Это делает жильё теплее зимой, прохладнее летом и экономичнее каждый день.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и электробусы снижают выбросы в городах, особенно если их заряжают от чистой энергии. Они помогают улучшать воздух и уменьшать шум на улицах.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помогают климату сильнее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решения важны, но их действие особенно заметно, когда они применяются вместе в городе, школе и дома.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эффект дают меры, которые уменьшают выбросы у источника и одновременно сохраняют природные поглотители углерода.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школьного курса о климате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Адаптация: как люди приспосабливаются к изменениям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99" y="1833092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оповещения помогают заранее узнать о жаре, ливнях, засухах и наводнениях. Это даёт время подготовиться, защитить людей и снизить ущерб для домов и дорог.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82380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Дамбы, резервуары и дренажные системы уменьшают риск подтоплений и помогают запасать воду на сухой период. Такие меры особенно важны для городов и сельских районов.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800568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в жару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Тенистые улицы, зелёные зоны и прохладные помещения помогают пережить сильную жару. Они защищают здоровье людей, особенно детей, пожилых и тех, кто тяжело переносит тепло.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18754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используют засухоустойчивые сорта, точный полив и перенос сроков посева. Это помогает сохранить урожай, когда погода становится менее предсказуемой.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7036947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приспосабливают транспорт, здания и общественные пространства к новым условиям. Чем раньше начинается такая работа, тем меньше последствий от экстремальной погоды.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измерения к действию: климатическое решение в школе или городе
</a:t>
            </a:r>
            <a:endParaRPr lang="en-US" sz="1768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данные о ресурсах превращаются в конкретные меры и проверяемый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 совместные действия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 для всей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договорились стремиться удержать рост температуры значительно ниже 2 °C и по возможности ограничить его 1,5 °C. Для этого каждая страна готовит собственные планы действий.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страны договорились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2015 году Парижское соглашение объединило почти все государства мира. Его главная идея — не допустить слишком сильного потепления и вместе искать способы сократить выбросы.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начинаются на 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договорённости работают тогда, когда их поддерживают школы, города, предприятия и семьи. Именно так общая цель превращается в реальные изменения в повседневной жизни.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решения и их результат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могут уменьшать вред для климата и делать жизнь удобнее. Таблица показывает, кому и чем помогает каждая из них.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действия дают заметный эффект, если их повторяют многие люди каждый день.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о климате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климата важна уже сейчас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влияет на школьную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Жаркие дни, сильные ливни и дым от пожаров уже меняют привычный распорядок. Поэтому климат — не далёкая тема, а часть повседневной жизни современных школьников.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знания из разных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связывает географию, биологию, экономику и экологию. Чтобы понять его изменения, важно смотреть на природу, ресурсы, хозяйство и поведение человека как на единую систему.
</a:t>
            </a:r>
            <a:endParaRPr lang="en-US" sz="92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беречь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климатических процессов учит экономить воду и энергию, осторожнее относиться к лесам и отходам. Такие привычки полезны и природе, и людям вокруг.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возможность действовать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понимает причины потепления, ему легче выбрать правильные поступки: меньше тратить ресурсы, больше использовать общественный транспорт и поддерживать зелёные решения.
</a:t>
            </a:r>
            <a:endParaRPr lang="en-US" sz="8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 — и наши решения тоже важны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зависит от природы, но сегодня сильнее всего на него влияет человек. Если сокращать выбросы, беречь леса, развивать чистую энергию и адаптироваться к переменам, риски станут меньше.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2026-06-02T19:31:11Z</dcterms:created>
  <dcterms:modified xsi:type="dcterms:W3CDTF">2026-06-02T19:31:11Z</dcterms:modified>
</cp:coreProperties>
</file>