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людях лет тринадцати и о каждом из нас…»: почему эта тема важна в литературе
</a:t>
            </a:r>
            <a:endParaRPr lang="en-US" sz="2622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Тринадцатилетний герой помогает увидеть, как человек взрослеет и ищет себя.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как герой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подростков встречаются в русской и мировой литературе потому, что именно в этом возрасте особенно заметны сомнения, сравнение себя с другими и первые попытки отвечать за поступки. Такие тексты показывают мир честно, эмоционально и без прикрас.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образ тринадцатилетнего героя выразительным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раскрывается через поступки и разговоры: именно в них видно, как он пробует отстаивать себя, спорит, ошибается и постепенно учится понимать последствия своих решений.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внутренняя двойственность: подросток хочет выглядеть взрослым, но всё ещё нуждается в поддержке семьи, учителей и друзей, особенно в трудной ситуации.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образа характерны резкие смены настроения, обидчивость, гордость и страх показаться смешным. Эти черты делают героя живым и психологически убедительным.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подросток интересен тем, что в нём сочетаются смелость и уязвимость. Читатель узнаёт в этом образе собственный опыт взросления и самоопределения.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подросткового возраста в литературных героях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подростковый характер строится не на одной ведущей черте, а на нескольких сильных переживаниях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образа — сочетание стремления к самостоятельности, чувствительности и внутренней неустойчивости.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произведениям о подростках; аналитическая схема для урока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героя-подростка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звонка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стоит у окна в пустом коридоре и делает вид, что просто ждёт друга. На самом деле ему трудно признать обиду, потому что вчера его слова не приняли всерьёз. Внешне он спокоен, но в мыслях снова и снова возвращается к разговору.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не слышат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семейным столом подросток отвечает коротко и резко, хотя внутри его больше всего ранит непонимание. Он боится показаться слабым, поэтому прячет сомнение за упрямством. Именно так в литературе часто передаётся скрытая тревога взрослеющего героя.
</a:t>
            </a:r>
            <a:endParaRPr lang="en-US" sz="942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и собственные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шумных ребят он будто остаётся один: наблюдает, запоминает, сравнивает себя с другими. Его мечты кажутся слишком большими, а обиды — слишком личными. В такой детали особенно заметны гордость, ранимость и желание выглядеть сильнее, чем есть на самом деле.
</a:t>
            </a:r>
            <a:endParaRPr lang="en-US" sz="9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311" y="1595710"/>
            <a:ext cx="3854006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возраст тринадцати лет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стороны жизни подростка авторы чаще всего связывают с темой взросления.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 литературе показан не только как возраст, но и как человек, впервые понимающий сложность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о подростках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героя и взгляд на самого себя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герой, наоборот, пытается доказать свою значимость любой ценой. Тогда важными становятся спор, вызов, желание быть первым и страх оказаться хуже других в глазах класса или семьи.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показывают, что самооценка меняется под влиянием успеха, поддержки и умения принять свою непохожесть. Именно это помогает герою перестать сравнивать себя с другими и начать понимать себя.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нередко судит о себе слишком строго: ему кажется, что любая ошибка заметна всем. Из-за этого он переживает сильнее, чем показывает внешне, и старается не выдать свою неуверенность.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литературном произведении развивается переживание героя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внутренней реакции героя на событие в литературном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проверка характера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дружба в литературе часто проверяется тем, готов ли герой поддержать товарища, когда это неудобно или рискованно. Именно верность показывает, насколько дружба для него действительно важна.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коллективе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тринадцатилетнего героя важно не остаться в стороне и быть принятым сверстниками. Желание занять своё место в группе часто становится причиной поступков, которые раскрывают его характер.
</a:t>
            </a:r>
            <a:endParaRPr lang="en-US" sz="136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насмешкой
</a:t>
            </a:r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или ревность быстро показывают, умеет ли герой сохранять достоинство. В такой ситуации особенно заметны обида, скрытая гордость и способность не отвечать злом на зло.
</a:t>
            </a:r>
            <a:endParaRPr lang="en-US" sz="1389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трудный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дружба сталкивается с предательством или борьбой за лидерство, герой должен выбрать, что для него важнее: удобство или правда. Этот выбор помогает понять его нравственную силу.
</a:t>
            </a:r>
            <a:endParaRPr lang="en-US" sz="13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 как пространство взросления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урок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особенно заметны дисциплина, ответственность и отношение героя к правилам. Ошибка, ответ у доски или замечание учителя сразу показывают, как подросток переживает успех и неудачу.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 коридор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школьная жизнь становится более открытой: здесь возникают разговоры, споры, примирение и случайные обиды. Именно в коридоре или во дворе легче всего увидеть настоящие отношения между одноклассниками.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подростка в литературном образе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растет не в пустоте: на него одновременно действуют дом, школа, друзья и собственные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обычно оказывают семья и сверстники; именно их оценки сильнее всего меняют поведение и самоощущение героя.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по произведениям школьного курса литературы,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современный подросток: общий опыт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герои-подростки понятны сегодняшним школьникам, потому что переживают знакомые чувства: неловкость, желание понравиться, страх ошибиться и стремление стать самостоятельнее.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узнает в них себя, когда видит первые споры, дружеские испытания, обиду на взрослых и попытку понять, где проходит граница между детством и взрослением.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правдивость переживаний делает старые тексты живыми: важен не возраст героя, а то, насколько честно показаны его сомнения, надежды и внутренний рост.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подростка в литературе и способы их преодоления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трудные ситуации помогают герою понять себя и вырасти.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редко завершают путь героя; чаще они становятся шагом к ответственности, честности и более зрелому взгляду на себя.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сюжетов произведений о взрослении в школьной программе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приходит к зрелому поступку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 в произведениях о моральном выборе подростка.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тринадцатилетнего героя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герой часто замечает то, что другие пропускают: неискренность, грубость, неловкость взрослых и тихие признаки доброты. Его наблюдательность делает текст точным и живым.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прямо и редко мирится с несправедливостью. Даже если ему страшно, внутреннее чувство правды подталкивает его возражать, защищать слабого и не соглашаться с ложью.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способен удивляться простым вещам, поэтому мир вокруг него не выглядит привычным и скучным. Его взгляд помогает читателю заново увидеть школу, дом и отношения между людьми.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не в безошибочности, а в готовности меняться. Опыт ошибки, обиды или смущения не ломает его, а постепенно учит понимать себя и других глубже.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семьей в произведениях о взрослении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 кухонным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на кухне подросток спорит с родителями о времени возвращения домой и о праве самому решать, как поступить. За напряженными словами слышна забота: взрослые тревожатся, а герой стремится доказать свою самостоятельность.
</a:t>
            </a:r>
            <a:endParaRPr lang="en-US" sz="1133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слышат не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молчит после ссоры, а мать замечает это только за ужином. В коротком разговоре становится видно, как трудно близким понять друг друга, если обида сильнее доверия, но именно внимание помогает начать примирение.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опора и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эпизоде отец строго спрашивает о школе, а сестра тихо поддерживает героя перед важным разговором. Дом показан не как место запретов, а как пространство, где растут ответственность, любовь и уважение к чужому выбору.
</a:t>
            </a:r>
            <a:endParaRPr lang="en-US" sz="11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 подростках, которые чаще встречаются в литературе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 виду сюжеты в разных книгах раскрываются по-разному, потому что меняются характер героя и обстоятельства его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литература показывает не внешнее действие, а момент, когда подросток впервые отвечает за свое слово и поступок.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сюжетов произведений о взрослении в школьной программе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21838"/>
            <a:ext cx="341226" cy="272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0873" y="2687716"/>
            <a:ext cx="255920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расти и меняться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беседа помогает герою услышать правду о себе, снять напряжение и увидеть ситуацию без самообмана. После такого разговора появляется возможность действовать осознанно.
</a:t>
            </a:r>
            <a:endParaRPr lang="en-US" sz="1343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не оправдывается, а признает неверный поступок, он делает важный шаг к зрелости. Ошибка перестает быть поражением и становится опытом.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или доверие со стороны взрослого дают герою опору в сложный момент. Важно не просто получить помощь, а почувствовать уважение к своему выбору.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Верная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помогает не только в радости, но и в трудной ситуации. Такая дружба учит верности, смелости и умению быть рядом, не предавая.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относится к каждому из нас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Сомнения, обиды, желание быть понятым и страх ошибки знакомы не только тринадцатилетним героям. Эти чувства переживает почти каждый человек, независимо от возраста.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взросление начинается не с внешних признаков, а с внутренней работы: умения думать, сравнивать, сомневаться и делать выбор, за который потом отвечаешь.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истории о подростках говорят не только о школе и уроках, но и о самом человеке: его характере, совести, дружбе и поиске своего места в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темы «О людях лет тринадцати и о каждом из нас…»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 в подростке соединяются сомнение, смелость, дружба и первый нравственный выбор. Через его историю мы узнаем что-то важное о себе и о взрослении.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2026-05-22T13:29:15Z</dcterms:created>
  <dcterms:modified xsi:type="dcterms:W3CDTF">2026-05-22T13:29:15Z</dcterms:modified>
</cp:coreProperties>
</file>