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прямых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угловых признака помогают доказать параллельность без измерений.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видны в клетках тетради, на дороге, в окнах и чертежах. Геометрия учит проверять их по углам, когда прямые пересекает секущая.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918145" y="3165622"/>
            <a:ext cx="4811785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 одной плоскости называют параллельными, если они не пересекаются. Такое положение сохраняется на всём протяжении линий, а их направление остается одинаковым.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6446149" y="3165622"/>
            <a:ext cx="4811785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и 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У параллельных прямых расстояние между ними постоянно, поэтому они не сближаются и не расходятся при продолжении.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 в двух точках. Вокруг каждой точки образуются углы, и вместе получается восемь углов, которые удобно сравнивать попарно.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параллельности рассматривают соответственные, накрест лежащие и односторонние внутренние углы. Именно эти пары помогают увидеть нужное отношение между прямыми.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важно обозначить обе прямые, секущую и номера всех углов. Тогда легче определить, какие углы сравнивать и какой признак применять.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работает отдельно: достаточно проверить один подходящий вид углов, чтобы сделать вывод о 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условия равнозначны по результату: если выполнено одно из них, прямые параллельны.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признаки параллельности двух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двух прямых и секущей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углов, их расположение и условие, которое выполняется для параллельных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углов есть свой признак, но итог один: можно доказать, что прямые параллельны.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углы при двух прямых и секущей.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параллельность по углам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задач на признаки параллельности двух прямых.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соответственные углы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341973" y="3248025"/>
            <a:ext cx="283973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соответственные углы при пересечении двух прямых секущей равны, то эти прямые параллельны. Это самый удобный способ, когда на рисунке легко найти одинаковое положение углов.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8249641" y="3248025"/>
            <a:ext cx="283973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узнают пары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находятся у двух точек пересечения в одинаковых местах относительно секущей и прямых. В учебных задачах часто сравнивают пары 1 и 5, 2 и 6, 3 и 7, 4 и 8.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накрест лежащие углы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между прямыми и по разные стороны секущей. Из-за такого расположения их легко отличить от других пар на чертеже.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накрест лежащие углы равны, то можно сделать вывод о параллельности двух прямых. В задачах часто проверяют пары 3 и 5, 4 и 6.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именно на внутренние углы, а не на внешние. Тогда выбор пары будет точным, а вывод по признаку — обоснованным.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такая сумма показывает, что две прямые параллельны.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односторонних внутренних углов именно сумма развернутого угла служит проверкой 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развернутого угла и третий признак параллельности прямых.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легко узнать по месту, которое они занимают при двух точках пересечения. Если отметить одинаковые позиции одним цветом, сразу видно, какие углы нужно сравнивать между собой.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 разные стороны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похожи на зеркальные пары: они находятся внутри полосы между прямыми, но по разные стороны секущей. На схеме это удобно показать двумя контрастными цветами и одинаковыми номерами.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по одной 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располагаются между прямыми, но не расходятся по разные стороны секущей. На рисунке их важно выделить как одну пару, потому что именно их сумма проверяется на равенство 180°.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три пары углов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признаков на числовых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достаточно одной пары углов, чтобы сделать вывод о параллельности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углов или сумма 180° подтверждают параллельность, если углы выбраны правильно и образованы одной секущей.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признаков параллельности двух прямых; учебные числовые примеры, без внешних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углами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из-за невнимательного чтения рисунка и смешения разных видов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неправильное определение углов на чертеже. Сначала нужно установить их вид, затем проверять равенство или сумму.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типичных ошибок при решении задач на признаки параллельности.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параллельность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параллельности двух прямых по углам на чертеже.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21" y="2223546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1786" y="2239955"/>
            <a:ext cx="623363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жизни и чертежах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параллельность помогает точно изображать стороны фигур и сохранять форму объектов. Без неё сложно построить аккуратный прямоугольник или проверить, совпадают ли направления линий.
</a:t>
            </a:r>
            <a:endParaRPr lang="en-US" sz="1461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параллельные линии легко увидеть по одинаковому направлению клеток. Это удобно для построений, измерений по рисунку и проверки, не «уходит» ли линия в сторону.
</a:t>
            </a:r>
            <a:endParaRPr lang="en-US" sz="1544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Оконные рамы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оконных рамах параллельные стороны делают конструкцию ровной и симметричной. Геометрические признаки позволяют не только заметить это на глаз, но и доказать по углам.
</a:t>
            </a:r>
            <a:endParaRPr lang="en-US" sz="1548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на дороге часто идут параллельно, чтобы движение было понятным и организованным. На схемах такие линии помогают анализировать расстояния, направления и взаимное расположение объектов.
</a:t>
            </a:r>
            <a:endParaRPr lang="en-US" sz="1386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рельсов хорошо показывает идею постоянного расстояния между параллельными прямыми. В задачах это помогает находить неизвестные углы и проверять, правильно ли выполнен чертёж.
</a:t>
            </a:r>
            <a:endParaRPr lang="en-US" sz="14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как три равноправных способа доказательства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углы удобно найти на чертеже и как они обозначены.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одинаково надёжны: достаточно выполнить одно верное сравнение углов, чтобы доказать параллельность прямых.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трем признакам параллельности двух прямых; без внешних источников.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геометрии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 умение распознавать виды углов при пересечении прямых. Без такого навыка невозможно уверенно применять признаки и объяснять, почему выбран именно этот вывод.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признаки параллельности позволяют проводить линии с нужным направлением и контролировать рисунок. Это особенно полезно, когда требуется получить точную геометрическую фигуру.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 четырёхугольники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задачах признаки помогают находить свойства треугольников и доказывать параллельность сторон четырёхугольников. Так постепенно открываются новые свойства фигур.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изучают через параллельные стороны: если удаётся доказать, что противоположные стороны параллельны, можно установить принадлежность фигуры к этому виду и использовать его свойства.
</a:t>
            </a:r>
            <a:endParaRPr lang="en-US" sz="11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доказательство параллельности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записывают, какие именно углы даны на чертеже, и обозначают их точными символами. Это помогает избежать путаницы и делает доказательство понятным для проверки.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указывают вид углов и сравнение: равны ли они или дают ли сумму 180°. После этого обязательно называют соответствующий признак параллельности.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формулируют краткий вывод с обозначением прямых: a ∥ b. Такой итог показывает, что доказательство завершено и основано на конкретных геометрических данных.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 признакам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нужный признак и сразу записать вывод о 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работают одинаково: если условие выполнено, можно сразу утверждать параллельность прямых без дополнительных измерений.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школьных признаков параллельности двух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можно доказать по углам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дают удобный и точный способ доказывать, что прямые не пересекаются. Важно лишь правильно определить вид углов и верно применить нужное условие.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2026-05-29T04:31:27Z</dcterms:created>
  <dcterms:modified xsi:type="dcterms:W3CDTF">2026-05-29T04:31:27Z</dcterms:modified>
</cp:coreProperties>
</file>