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Умеешь ли ты сравнивать полоски по ширине?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какая полоска шире, уже или одинаковая.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ширину полоски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показывает, сколько места предмет занимает от одного бокового края до другого. У полоски этот признак видно сразу, если она лежит ровно. Мы будем сравнивать короткие цветные полоски и учиться говорить точно.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можно увидеть в тетради, на закладке и на ленте. Они бывают похожими по длине, но совсем разными по ширине. Именно это делает сравнение интересным и помогает заметить маленькие различия.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 на ленте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 состоит из длинных полос, и у них тоже бывает разная ширина. Одна линия кажется тонкой, другая — заметно шире. Так дети видят, что признак ширины встречается не только на уроке.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тоже есть полоски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удобно показать три полоски: узкую, среднюю и широкую. Пусть они будут разного цвета, чтобы их было легко различать глазами. Тогда сразу видно, что важен не только цвет, но и толщина.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цветные полоски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сравнения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две полоски совпадают по ширине. Тогда говорят: «одинаковые по ширине». Это точный и аккуратный ответ для внимательного сравнения.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полоска самая большая по ширине, её называют «самой широкой». Когда она меньше всех, говорят: «самая узкая».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полоска занимает меньше места в стороны, она «уже». Так можно быстро описать тонкую полоску, не путая её с короткой или длинной.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полоска занимает больше места в стороны, про неё говорят: «шире». Это слово помогает назвать предмет, который выглядит более толстым и заметным.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кладут рядом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полоски располагают рядом, чтобы их легко было рассмотреть. Так глаз сразу замечает, какая из них занимает больше места в стороны.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 на края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проверить боковые края полосок. Если один край выступает сильнее, значит, полоска шире. Если края совпадают, ширина одинаковая.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ответ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 говорят результат: «шире», «уже» или «одинаковые по ширине». Такой способ простой и подходит для первых заданий.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на глаз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ширины шаг за шагом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перепутать ширину с длиной при сравнении полосок.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запутать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не всегда помогает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полоска может казаться самой большой, но это не значит, что она самая широкая. Сравнивать нужно только расстояние от одного бокового края до другого.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ширину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две полоски одинаковы по длине, но одна заметно шире другой. Поэтому важно не спешить и внимательно смотреть именно на боковые стороны.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выбирай наугад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отвечать только по внешнему виду, легко ошибиться. Лучше сначала проверить края, а потом назвать результат спокойно и точно, как настоящий знаток полосок.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расположить полоски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нужно класть на ровную поверхность и располагать без наклона. Тогда видно, где они действительно шире, а где кажется только из-за неудобного положения.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полоска лежит криво или согнута, сравнение становится неточным. Ровное расположение помогает глазам не путаться и даёт честный ответ без лишних догадок.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две полоски выглядят по-разному, но боковые края у них совпадают. Тогда ни одна не шире другой, и это тоже правильный результат.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можно сравнить и увидеть, что они одинаковые по ширине.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полосок по боковым краям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полосок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самую узкую полоску. Для этого смотрят, какая из трёх занимает меньше всего места в стороны и кажется самой тонкой.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ищут самую широкую полоску. Она занимает больше места по ширине, чем остальные, и её легко заметить, если смотреть внимательно.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полоска будет средней. Так получается простой порядок: узкая, средняя, широкая — удобный способ не запутаться в трёх предметах.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и длина — не одно и то же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как полоска тянется от одного конца до другого, словно дорожка, по которой можно пройти глазами. Это признак «вперёд-назад», а не «в стороны».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показывает, сколько места полоска занимает слева направо. Если она кажется «толстой» или «тонкой», мы сравниваем именно ширину, а не её длину.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полезно смотреть на разные стороны предмета отдельно. Тогда легко заметить, что длина и ширина — это два разных признака, и каждый отвечает за своё.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одной и той же полоски может быть большая длина и маленькая ширина. Поэтому длинная полоска совсем не обязана быть самой широкой — вот такая хитрая математика.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сравнить именно нужный признак и не перепутать ширину с длиной.
</a:t>
            </a:r>
            <a:endParaRPr lang="en-US" sz="137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цветными полосками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разложи красную, синюю и зелёную полоски рядом. Посмотри, какая из них занимает меньше места в стороны, а какая расправилась шире всех, будто важничает.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найди полоску посередине. Если цвета помогают быстро заметить разницу, сравнивать становится легче и веселее. Почти как маленькая математическая игра, только без фокусов и с аккуратным глазом.
</a:t>
            </a:r>
            <a:endParaRPr lang="en-US" sz="1284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6219" y="2935447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сравнение ширины полезно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в тетради нужно замечать, какие линии, поля и полоски выглядят уже или шире. Это помогает аккуратно выполнять задания и не путать детали.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аппликации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аппликации важно выбрать полоску нужной ширины, чтобы она подошла к узору или фигуре. Тогда работа получается ровной, красивой и без лишней спешки.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лентами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часто отличаются не только цветом, но и шириной. Сравнение помогает подобрать подходящую ленту для банта, закладки или украшения поделки.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поделках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вырезании бумажных деталей ширина подсказывает, какая полоска подойдёт для узора, рамки или дорожки. Так задание выполняется точнее и интереснее.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себя: какая полоска шире? Если ответ найден быстро, всё равно посмотри ещё раз на боковые края. Спокойная проверка помогает не ошибиться из-за спешки.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найди полоску, которая уже других. Иногда она кажется длинной, но это не главное. Важно смотреть только на то, сколько места она занимает в стороны.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проверь, есть ли полоски одинаковые по ширине. Если такие есть, значит, сравнение выполнено точно, а глаза поработали очень внимательно.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ответу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перейти от рассматривания полосок к точному словесному выводу.
</a:t>
            </a:r>
            <a:endParaRPr lang="en-US" sz="131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бумаге полоски могут идти по очереди: узкая, широкая, снова узкая. Такой порядок легко заметить, если смотреть внимательно. Повторяющийся рисунок помогает глазу быстро узнавать, где какая полоска стоит.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Узор, который повторяется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Красная, синяя и зелёная полоски могут образовать аккуратный ряд. Одна из них выглядит самой узкой, другая — самой широкой, а третья занимает место между ними. Получается весёлый узор, в котором ширина тоже играет свою роль.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Цветной ряд для наблюдения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в узоре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секрет аккуратного сравнения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сравнением положи полоски ровно, без наклона и изгиба. Тогда их края видно хорошо, а глаз не начинает «подглядывать» в сторону и путаться.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полоски лежат рядом, легче заметить, какая выступает шире, а какая уже. Когда детали близко и спокойно стоят на месте, ответ находится намного точнее.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быть аккуратным, если полоски очень похожи. Маленькая разница любит прятаться, но внимательный наблюдатель всё равно её отыщет.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тот, кто сравнивает ширину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путает ширину с длиной и правильно называет признак предмета. Такой навык помогает на уроках математики, в заданиях с полосками и в работе с фигурами.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находить полоски одинаковые по ширине. Это важно, потому что не всегда один предмет обязательно шире другого — иногда они равны, и это тоже хороший результат.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и самую узкую полоску, даже если остальные кажутся похожими. Такой ученик смотрит внимательно и не торопится с ответом, как настоящий исследователь.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находит полоску, которая занимает больше места в стороны, и может сказать, какая из них шире. Для него это уже не загадка, а понятное наблюдение.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сравниваем полоски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знаешь, как смотреть на полоски внимательно: рядом, ровно и по боковым краям. Если помнить слова «шире», «уже» и «одинаковые по ширине», ответ получится точным и уверенным.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2026-05-20T14:59:20Z</dcterms:created>
  <dcterms:modified xsi:type="dcterms:W3CDTF">2026-05-20T14:59:20Z</dcterms:modified>
</cp:coreProperties>
</file>