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мочи. Профилактика почечных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почки формируют мочу и почему важна забота о здоровье почек.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почек в организме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жизненно важные органы, которые ежедневно очищают кровь от токсинов и регулируют баланс воды и солей, поддерживая здоровье всего организма.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почек: ключевые компоненты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Корковый слой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слой, содержащий сосудистые клубочки нефронов, где начинается процесс фильтрации крови.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слой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состоит из петель Генле и собирательных трубочек, обеспечивающих концентрацию мочи.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лоханка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Воронкообразная структура, собирающая готовую мочу перед её оттоком к мочеточнику.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капилляров обеспечивает постоянный приток и очистку крови в почках.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Нефрон: устройство и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Почечный клубочек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Почечный клубочек — это сеть капилляров, где происходит первичная фильтрация крови и формирование первичной мочи. Здесь из крови удаляются вода и мелкие вещества.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Извитые канальцы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Извитые канальцы обеспечивают обратное всасывание полезных веществ и воды в кровь, а также выделяют отходы в мочу, завершая процесс образования концентрированной конечной жидкости.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мочи в нефроне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 регуляцией почечными механизмами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 почечных клубочках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Клубочковый фильтр пропускает воду, глюкозу, соли и мочевину, задерживая крупные молекулы, такие как белки и клетки крови.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моча содержит растворённые вещества: глюкозу, аминокислоты, электролиты, витамины и небольшие количества кислот.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сутки образуется до 180 литров первичной мочи, из которых почти вся реабсорбируется обратно в организм, обеспечивая баланс жидкостей.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окончательной мочи: реабсорбция и секреция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проксимальных канальцах поглощается большая часть воды, глюкозы и ионов, возвращающихся обратно в кровоток.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удаляет дополнительные вещества — ионы калия, водорода и лекарственные препараты, позволяя поддерживать гомеостаз.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Дистальные канальцы регулируют баланс ионов, включая натрий, калий и водород, тем самым поддерживая кислотно-щелочной уровень.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образуется 1,0–1,5 литра концентрированной мочи, содержащей такие вещества, как мочевина и ионы натрия.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на образование мочи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выделяемой мочи зависит от гидратации организма: при увеличении потребления воды диурез активируется и возрастает.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 высоким содержанием соли и белка усиливает нагрузку на почки, а температура, стресс и физическая активность изменяют скорость выведения жидкости.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мочи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состав мочи у здорового человека с основными компонентами и их процентным содержанием.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содержании компонентов могут указывать на заболевания и требуют дополнительной диагностики.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Федеральные рекомендации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почечные заболевания у подростков
</a:t>
            </a:r>
            <a:endParaRPr lang="en-US" sz="4893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почечной ткани, часто вызванное инфекцией мочевых путей, сопровождается болью и повышенной температурой.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Гломерулонефрит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клубочков почек, приводящее к нарушению фильтрации и появлению белка в моче.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камней в почках вызывает сильные боли и затрудняет прохождение мочи.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мочевого пузыря, проявляющееся частыми позывами и неприятными ощущениями при мочеиспускании.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развития почечных болезней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потребление воды и избыток соли с жареными продуктами повышают нагрузку на почки. Неправильное питание способствует развитию заболеваний и общего ухудшения почечной функции.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 и инфекции мочевых путей часто провоцируют воспалительные процессы. Наследственность, малоподвижный образ жизни и использование токсичных лекарств увеличивают риск почечных болезней.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увеличение числа диагностированных случаев связано с улучшением диагностики и повышением осведомлённости о болезнях почек.
</a:t>
            </a:r>
            <a:pPr algn="l" indent="0" marL="0">
              <a:lnSpc>
                <a:spcPct val="150041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заболеваемости подчёркивает необходимость регулярных профилактических осмотров и укрепления общественного здравоохранения среди подростков.
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заболеваемости почек среди подростков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и признаки нарушения работы почек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Отёки на лице и ногах часто свидетельствуют о задержке жидкости, сопутствующей почечным патологиям. Это первый симптом, который замечают подростки.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мочеиспускания, включая учащение или уменьшение количества, сопровождаются усталостью и головными болями, возникающими из-за интоксикации организма.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нарушение функции почек ведёт к снижению аппетита, появлению резкого запаха мочи и развитию анемии, влияя на концентрацию и память у подростков.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анализ мочи выявляет признаки воспаления и повреждения тканей, а УЗИ позволяет оценить размеры и структуру почек, обнаружить камни и кисты.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анализы крови показывают уровень фильтрации и функцию почек, а суточный сбор мочи помогает оценить эффективность реабсорбции и выведения токсинов.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 почек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баланса минералов полезны орехи и бобовые, содержащие магний; следует избегать газированных напитков и чрезмерного употребления сладостей.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включать овощи, фрукты и богатые калием продукты — бананы и картофель способствуют нормализации водно-солевого обмена.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уменьшить потребление соли, жирной, острой и копчёной пищи, что снижает нагрузку на почки и предотвращает их повреждение.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выпивать минимум 30 мл воды на килограмм массы тела для поддержания эффективной работы почек и адекватного диуреза.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режим и правильное питание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улучшает кровообращение и способствует нормализации обмена веществ, что важно для здоровья почек.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движение и гигиена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спортом и купания необходимо соблюдать личную гигиену, чтобы предотвратить развитие инфекций мочевыводящих путей.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избегать переохлаждения, не сидеть на холодных поверхностях и своевременно менять влажную одежду после дождя или плавания.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 профилактика стрессов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режим сна и смена умственной и физической активности укрепляют иммунитет и поддерживают правильное функционирование почек.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позитивной атмосферы дома и в школе снижает стрессовые нагрузки, которые могут негативно влиять на гормональный фон и здоровье почек.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 мочевыводящих путей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личных предметов гигиены исключает передачу бактерий и снижает риск воспалений мочевыводящих путей у подростков.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чистоты нижнего белья и выбор натуральных тканей уменьшают раздражение кожи и обеспечивают комфорт, способствуя профилактике заболеваний.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мочеиспускание и контроль цвета мочи помогают своевременно выявить нарушения и предотвратить развитие инфекций.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регулярных обследований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диспансерные осмотры помогают выявить ранние стадии почечных заболеваний, даже если симптомы ещё отсутствуют. Это даёт возможность начать лечение на раннем этапе и избежать осложнений.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здоровья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изменений веса, артериального давления и общего самочувствия облегчает контроль над состоянием здоровья. При появлении необычных симптомов необходимо оперативно обратиться к врачу.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медицинского обследования и самонаблюдения
</a:t>
            </a:r>
            <a:endParaRPr lang="en-US" sz="5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здоровье почек — в наших руках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образ жизни и профилактика помогают сохранить почки здоровыми. Внимание к питанию, активности и самонаблюдению — основа долгой активной жизни без болезней почек.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2026-05-09T03:59:42Z</dcterms:created>
  <dcterms:modified xsi:type="dcterms:W3CDTF">2026-05-09T03:59:42Z</dcterms:modified>
</cp:coreProperties>
</file>