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инфраструктура как часть географии современного хозяйства
</a:t>
            </a:r>
            <a:endParaRPr lang="en-US" sz="2351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соединяет людей, города и регионы, меняя пространство вокруг нас.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информационной инфраструктуры показывает, где размещаются сети связи, дата-центры и узлы передачи данных, и почему одни территории подключены лучше других.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цифровая сеть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31" y="1225603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212" y="123223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информационной инфраструктуры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станции принимают и передают сигнал на большие расстояния. Они особенно важны там, где провода тянуть сложно, а людям нужен устойчивый доступ к связи на улице и в дороге.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вышки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Кабели и магистральные линии соединяют населённые пункты, районы и регионы. Именно по ним проходит основной поток данных, поэтому от их качества зависит скорость и стабильность интернета.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связи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хранят сайты, приложения и большие объёмы информации. Они работают круглосуточно и требуют охлаждения, питания и надёжного соединения с другими частями сети.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Серверы и дата-центры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Телефоны, компьютеры и планшеты — это точки входа в цифровую среду. Без них сеть не имеет смысла, потому что именно через них люди отправляют запросы и получают ответы.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пользователей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сообщение проходит по территории страны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70625" y="3916050"/>
            <a:ext cx="1533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отправляет сообщение, открывает сайт или запускает приложение на телефоне или компьютере. С этого момента данные начинают движение по сети от ближайшей точки доступа.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70625" y="3656750"/>
            <a:ext cx="15330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Запрос с устройства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7341000" y="3916050"/>
            <a:ext cx="1533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ответ снова попадает на устройство: открывается страница, приходит сообщение или включается видеосвязь. Чем короче путь и надежнее сеть, тем быстрее работает сервис.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7341000" y="3656750"/>
            <a:ext cx="15330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Возврат пользователю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573406" y="3916050"/>
            <a:ext cx="1533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доходит до сервера, который обрабатывает его и находит нужные данные. После этого ответ проходит обратный путь по тем же или по альтернативным каналам связи.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5573406" y="3656750"/>
            <a:ext cx="15330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Дата-центр и ответ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805813" y="3916050"/>
            <a:ext cx="1533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следующем этапе информация идёт по более крупным каналам между районами и городами. Здесь важны пропускная способность, расстояние и наличие резервных линий на случай аварии.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3805813" y="3656750"/>
            <a:ext cx="15330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Региональный маршрут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2038219" y="3916050"/>
            <a:ext cx="1533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сигнал проходит через домашний роутер, школьную сеть или базовую станцию. Затем он попадает в городские узлы связи, где данные собираются и направляются дальше.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2038219" y="3656750"/>
            <a:ext cx="15330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Локальная и городская сеть
</a:t>
            </a:r>
            <a:endParaRPr lang="en-US" sz="8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данных от пользователя к информационному ресурсу
</a:t>
            </a:r>
            <a:endParaRPr lang="en-US" sz="2427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запрос проходит через сеть доступа, региональные узлы и магистральные каналы к серверу и обратно.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информационная инфраструктура важна для территории
</a:t>
            </a:r>
            <a:endParaRPr lang="en-US" sz="2214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506942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помогает получать образование, медицинскую помощь и государственные услуги без поездок в другой город. Для жителей удалённых районов это особенно важно, потому что цифровые сервисы сокращают расстояния.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1222242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услугам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2596696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соединяет разные территории в единую систему обмена информацией. Благодаря этому школа, больница, банк и администрация могут работать быстрее и согласованнее, даже если находятся далеко друг от друга.
</a:t>
            </a:r>
            <a:endParaRPr lang="en-US" sz="1041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2311996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пространства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270000" y="3686450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связь слабая, территория становится менее удобной для жизни, учёбы и работы. Хорошая цифровая сеть, наоборот, делает место более привлекательным для людей, бизнеса и новых услуг.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70000" y="3401750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развития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информационная инфраструктура в разных сферах
</a:t>
            </a:r>
            <a:endParaRPr lang="en-US" sz="2125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цифровая сеть нужна не только для общения, но и для повседневной работы города и района.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делает населённые пункты частью одной цифровой системы и помогает получать услуги независимо от места проживания.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«Информационная инфраструктура»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информационной инфраструктуры по основным элементам
</a:t>
            </a:r>
            <a:endParaRPr lang="en-US" sz="2095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 учебной диаграммы, без привязки к конкретной стране или году
</a:t>
            </a:r>
            <a:endParaRPr lang="en-US" sz="855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элементы находятся «внутри» сети: кабели, серверы и центры обработки данных. Именно они незаметно для пользователя делают обмен информацией быстрым и устойчивым.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цифровой системы — не только устройства людей, но и мощная техническая сеть, которая передаёт, хранит и защищает данные.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Дата-центры и их размещение на карте страны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внутри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дата-центре работают тысячи серверов, системы охлаждения и резервные источники питания. Всё это нужно, чтобы данные хранились постоянно и сервисы не останавливались даже при сбоях.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выбора места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такого объекта нужны надёжная электроэнергия, хорошая связь, безопасная территория и возможность быстро обслуживать оборудование. Без этих условий центр будет работать нестабильно и дороже.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подходят лучше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дата-центры строят в крупных городах и промышленных центрах. Там проще найти специалистов, подключиться к мощным сетям и обслуживать большое число пользователей.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влияет на карту страны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дата-центры сосредоточены в нескольких точках, цифровой трафик тоже тянется к ним. Поэтому размещение таких объектов напрямую влияет на скорость и удобство онлайн-сервисов в разных регионах.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Wi‑Fi: связь рядом с нами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 особенно хорошо знаком каждому школьнику: он соединяет устройства внутри квартиры, класса или библиотеки. Сеть удобна для повседневных задач, но работает на небольшом расстоянии и зависит от стен, перегрузки и качества оборудования. Поэтому её чаще используют как локальный доступ к интернету.
</a:t>
            </a:r>
            <a:endParaRPr lang="en-US" sz="95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связь: интернет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сеть нужна там, где человек постоянно перемещается. Базовые станции покрывают большие территории, поэтому связь сохраняется на улице, в транспорте и за пределами здания. Однако качество сигнала может меняться в зависимости от рельефа, плотности застройки и удалённости от вышек.
</a:t>
            </a:r>
            <a:endParaRPr lang="en-US" sz="96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Оптоволокно: основа больших потоков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Оптоволоконные линии связывают города и регионы, передавая огромные объёмы информации на большие расстояния. Это «магистрали» цифрового мира: они особенно важны там, где одновременно работают школы, больницы, банки и городские сервисы. Чем надёжнее такие линии, тем устойчивее вся сеть.
</a:t>
            </a:r>
            <a:endParaRPr lang="en-US" sz="93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связи: Wi‑Fi, мобильная связь, оптоволокно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получают цифровые возможности неравномерно: чем сложнее и дороже строительство сети, тем заметнее разрыв в доступе к интернету.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фактора чаще всего определяют, будет ли связь в районе быстрой и доступной.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Росстата и Минцифры России о цифровой доступности территорий.
</a:t>
            </a:r>
            <a:endParaRPr lang="en-US" sz="8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доступности цифровых услуг по типам территорий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Росстата и Минцифры России; условные значения для сравнения территорий.
</a:t>
            </a:r>
            <a:endParaRPr lang="en-US" sz="642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даны как условный индекс доступности: они помогают сравнить территории, но не заменяют официальную статистику по конкретным регионам.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территория от крупных центров, тем ниже доступность сервисов и тем медленнее растёт цифровая обеспеченность.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260" y="1340425"/>
            <a:ext cx="43594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сделать сеть надёжной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основам работы сетей связи и информационной безопасности.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технические меры снижают риски сбоев и сохраняют работу сервисов.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сети достигается не одним устройством, а набором запасных решений: по каналу связи, питанию и защите данных.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данных: от входа до восстановления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 материалам об информационной безопасности в организациях.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31" y="1493250"/>
            <a:ext cx="16743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187" y="3292425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875" y="3299055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инфраструктура города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светофоры и электронные табло помогают быстрее пропускать транспорт, уменьшают заторы и делают движение понятнее для водителей и пешеходов.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движением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и системы экстренного вызова позволяют быстрее замечать аварии, передавать информацию службам и повышать безопасность в местах с большим потоком людей.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безопасность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Порталы города, оплата проезда и запись в учреждения сокращают очереди и делают услуги доступнее для жителей в разных районах.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сервисы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агломерациях таких объектов больше всего: здесь выше плотность населения, сложнее транспортные потоки и сильнее потребность в постоянном обмене данными.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центр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инфраструктура в школе и районе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сервисы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журнал, задания и школьная почта помогают ученикам и учителям быстро обмениваться информацией, не теряя данные о домашней работе, оценках и расписании.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для слайда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сцена с компьютерным классом, маршрутизатором, экраном расписания и ученическим устройством, подключённым к сети: так легче показать связь школы с цифровой средой района.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учреждениями района
</a:t>
            </a:r>
            <a:endParaRPr lang="en-US" sz="1079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Библиотеки, музеи и центры допобразования расширяют учебное пространство: школьники могут получать материалы, участвовать в проектах и использовать городские ресурсы.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вне класса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Видеосвязь и образовательные платформы позволяют проводить консультации, кружки и дистанционные занятия, если ученик болеет или находится далеко от школы.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скорость и задержка важны для разных сервисов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типовым требованиям цифровых сервисов; условные значения для сравнения.
</a:t>
            </a:r>
            <a:endParaRPr lang="en-US" sz="737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качество сервиса, а его технические требования: одни задачи чувствительны к скорости, другие — к задержке сигнала.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 в реальном времени важнее малая задержка, а для файлов и видео — высокая пропускная способность и устойчивое соединение.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создают и обслуживают цифровую сеть
</a:t>
            </a:r>
            <a:endParaRPr lang="en-US" sz="2402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проектируют и настраивают каналы связи, выбирают оборудование и проверяют, как сеть работает между городами, районами и отдельными зданиями.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6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Сетевые инженеры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0381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следят за серверами, программами и учётными записями пользователей, чтобы школьные, городские и корпоративные сервисы работали без сбоев.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0381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Системные администраторы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8057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задача — защищать данные, искать уязвимости и ограничивать доступ к важной информации, чтобы предотвратить утечку и вмешательство извне.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8057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по кибербезопасности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5732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контролируют питание, охлаждение и работу серверов, потому что даже короткий сбой может остановить поиск, хранение и передачу данных.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5732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Операторы дата-центров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73408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обслуживают линии и оборудование на местах, устраняют повреждения и помогают сохранять связь там, где особенно важны скорость и надёжность.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73408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Техники связи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развития информационной инфраструктуры
</a:t>
            </a:r>
            <a:endParaRPr lang="en-US" sz="2184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цифровые удобства важны, но требуют защиты, равного доступа и внимательного отношения к безопасности.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цифровой среды растёт вместе с рисками, поэтому развитие сети должно идти вместе с защитой данных и поддержкой удалённых территорий.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цифровой безопасности и развитии инфраструктуры.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инфраструктура делает территории ближе друг к другу, но её возможности зависят от плотности населения, связи, энергии и экономики. От этого напрямую зависят учёба, работа, медицина и повседневный комфорт.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инфраструктура меняет географию жизни людей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2026-06-02T16:51:14Z</dcterms:created>
  <dcterms:modified xsi:type="dcterms:W3CDTF">2026-06-02T16:51:14Z</dcterms:modified>
</cp:coreProperties>
</file>