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предложение: строение и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устроено СПП и как не ошибиться в его знаках препинания.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находить грамматическую основу и отличать простое предложение от сложного. Теперь эти знания помогут понять, как главная и придаточная части связаны между собой в СПП.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ученикам 5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передаёт основную мысль и может употребляться отдельно как самостоятельное предложение с законченной интонацией и смыслом.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сама по себе обычно не завершает мысль: она уточняет, поясняет или дополняет главное сообщение и зависит от него.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сложноподчинённом предложении может быть одна придаточная часть или несколько, если мысль требует более точного объяснения.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 придаточная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частей и основные связи между ними в СПП.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сложноподчинённого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79987"/>
            <a:ext cx="431180" cy="3832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 чтобы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часто вводят изъяснение или цель. Они помогают передать, о чём сообщают, что объясняют или ради чего совершается действие в главной части.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как только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показывают время события. Они помогают установить, в какой момент происходит действие, и делают предложение точным и последовательным по смыслу.
</a:t>
            </a:r>
            <a:endParaRPr lang="en-US" sz="1336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и хотя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выражают причину и уступку. С их помощью можно объяснить, почему что-то произошло, или показать, что результат не совпадает с ожидаемым.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если указывает на условие. Он помогает построить предложение так, чтобы было ясно: действие в главной части зависит от определённой ситуации.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Как, словно, будто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передают сравнение. Они делают речь образнее и позволяют сопоставить действие или признак с другим явлением, предметом или состоянием.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соединяют части СПП и одновременно остаются членами придаточной части, поэтому к ним можно задать вопрос от главной части.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который, какой, где, куда, откуда, сколько, почему. Они помогают точнее определить смысл придаточной части и её роль в предложении.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союзное слово, оно не только связывает части, но и указывает, какое слово нужно уточнить или пояснить.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можно быстро определить вид придаточной части и её значение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установить смысловую роль придаточной части и выбрать подходящее средство связи.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 сложноподчинённых предложений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частей и вопросы к ним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Поясняют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раскрывают содержание слов сказал, сообщил, спросил, ответил и других глаголов речи. Они показывают, что именно было сказано или передано.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Поясняют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 уточняют, о чём подумали, узнали, решили или поняли. Они делают высказывание точным и связным, связывая мысль с её содержанием.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Поясняют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рад, удивлён, жаль, приятно такие придаточные объясняют, чему именно радуются или чем удивлены. Благодаря им становится ясна причина чувства.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— союз что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распространённое средство связи — союз что. Он прямо вводит сообщение о содержании речи, мысли или чувства и помогает легко узнать тип придаточной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стоит у реки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дом, а рядом — выделенное запятыми придаточное, которое уточняет, о каком именно доме идёт речь. Союзное слово который связывает описание с определяемым словом и делает образ конкретным.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ищет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представить мальчика с книгой в руках или на полке среди других книг. Придаточная часть помогает узнать, какая именно книга нужна, а запятые отделяют пояснение от главного слова.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определительное придаточное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средства связи чаще встречаются в учебных предложениях и быстрее запоминаются при разборе.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союзы связаны с сообщением, временем и условием; их удобно сначала освоить, а затем переходить к более редким.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СПП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 в школьных примерах СПП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уточняют, когда и где происходит действие. Они отвечают на вопросы когда? где? куда? откуда? и помогают точно обозначить ситуацию.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объясняют, почему произошло действие и зачем оно было совершено. Они часто присоединяются союзами потому что, чтобы, для того чтобы.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 уступка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показывают, при каком условии действие станет возможным, или подчёркивают, что оно происходит вопреки обстоятельствам. Здесь важны союзы если, хотя, несмотря на то что.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образ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передают, как именно совершается действие, и сравнивают его с другим. Они помогают сделать речь точнее и выразительнее.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обстоятельственных придаточных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границы СПП, задать правильный вопрос и назвать вид придаточной части.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придаточной части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последовательном подчинении придаточная часть поясняет не главную, а другую придаточную. Получается цепочка зависимостей, где смысл раскрывается поэтапно, шаг за шагом.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позволяет передать сложную мысль точнее, но требует внимательного чтения. Нужно определить, какая часть от какой зависит, чтобы не перепутать границы и смысловые связи.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особенно важны запятые: они отделяют каждое звено цепочки. Если пропустить хотя бы одну, схема предложения станет непонятной, а разбор — неверным.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подчинение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однородном подчинении несколько придаточных частей относятся к одному слову в главной части и отвечают на один вопрос. Они обычно равноправны по смыслу.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могут соединяться одинаковыми союзами или разными, но сохранять общую роль. Важно увидеть, что они поясняют один и тот же член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подчинении придаточные зависят от разных слов или раскрывают главную часть с разных сторон. Поэтому вопросы к ним будут отличаться.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спутать эти виды, полезно сначала найти, к чему относится каждая придаточная часть. Затем нужно сравнить вопросы, смысл и место в предложении.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Однородное и параллельное подчинение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помогают увидеть границы между главной и придаточной частями и не потерять смысл при чтении.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почти всегда показывает границу придаточной части; количество знаков зависит от положения и числа придаточных.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в сложноподчинённом предложении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сложноподчинённом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позиции придаточной части в СПП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синтаксису русского языка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может стоять перед главной, после неё или внутри неё. Порядок влияет на интонацию, но не отменяет подчинительную связь и запятые.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наиболее знакомые школьникам средства связи. Они помогают быстро распознавать тип придаточной части в упражнении.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всего встречаются союзы времени, условия и изъяснения, потому что они особенно удобны для наблюдения и разбора.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школьным примерам СПП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придаточных частей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забывают поставить запятую перед придаточной частью или ставят её не там, где заканчивается смысловая граница между частями предложения.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смешивать союз и союзное слово. Из-за этого неверно задаётся вопрос, а значит, неправильно определяется вид придаточной части.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главную и придаточную части или называют придаточную не по смыслу, а только по внешнему союзу, не проверяя, что именно она поясняет.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с несколькими придаточными тоже вызывают трудности: ученики могут не заметить одну из частей и из-за этого ошибиться в схеме и пунктуации.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СПП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 строение предложения: главная часть обычно заключена в квадратные скобки, а придаточная — в круглые. Так сразу заметны границы и зависимость частей.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две придаточные части, схема показывает их связь с главной частью: одни могут быть вложенными, другие — однородными. По схеме легче проверить запятые и не перепутать порядок частей.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схему сложноподчинённого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 строится на зависимости придаточной части от главной. Если научиться находить основы, задавать вопрос и видеть союзы, разбор станет понятным и аккуратным.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2026-05-22T14:34:11Z</dcterms:created>
  <dcterms:modified xsi:type="dcterms:W3CDTF">2026-05-22T14:34:11Z</dcterms:modified>
</cp:coreProperties>
</file>