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jpe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 Кафка: писатель тревоги, вины и абсурда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Кафки — это человек перед лицом непонятной власти и внутреннего страха.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Прага и мир, в котором формировался Кафка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Пражская многоязычная среда, бюрократия и напряжённая эпоха начала XX века во многом определили взгляд Кафки на человека и общество.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были омрачены тяжёлой болезнью; в 1924 году Кафка умер от туберкулёза, так и не завершив часть своих крупных произведений.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Кафки: основные вехи жизни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 Кафка родился в 1883 году в Праге в семье состоятельного торговца, получил юридическое образование и затем работал в страховом ведомстве.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со службой он писал прозу, а 1912 год стал для него особенно плодотворным: именно тогда появились тексты, определившие его литературную репутацию.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отец и чувство внутреннего давления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«Письме отцу» личный конфликт превращён в точный психологический анализ, а семейная власть показана как сила, формирующая самоощущение человека.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отцом, Германом Кафкой, были для писателя источником постоянного напряжения. Властный семейный уклад усиливал темы вины, страха и зависимости.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Кафки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его тексты сосредоточены вокруг нескольких устойчивых мотивов, которые постоянно соединяются между собой.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Отчуждение и вина задают основу кафкианского мира, а остальные темы усиливают ощущение тревоги и неустойчивости.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произведений Франца Кафки: «Превращение», «Процесс», «Замок», «В исправительной колонии», «Америка».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художественного стиля Кафки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Кафка пишет точным и сдержанным языком: даже самые невероятные события у него изложены спокойно, почти буднично, без эмоциональных объяснений.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редко разъясняет причины происходящего, и благодаря этой недосказанности тексты остаются многозначными, тревожными и открытыми для разных чтений.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Фантастическое в его прозе не отделено от реальности резкой границей, поэтому абсурд воспринимается героями как часть повседневного порядка.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Кафки и их смысл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разных произведениях Кафки повторяются сходные конфликты: отчуждение, власть, страх и недостижимый ответ.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разные сюжеты у Кафки строятся вокруг одного круга проблем: человек сталкивается с системой, которую невозможно понять до конца.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Франца Кафки; годы первой публикации и посмертных изданий.
</a:t>
            </a:r>
            <a:endParaRPr lang="en-US" sz="9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сюжет у Кафки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повторяющейся композиции многих произведений Франца Кафки.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«Превращение»: содержание и смысл повести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Замза просыпается насекомым, и это мгновенно разрушает привычный уклад семьи. Фантастическое событие подано без объяснений, что усиливает чувство тревоги.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внимание Кафка переносит на реакцию близких: сочувствие быстро сменяется раздражением, а затем страхом перед тем, кто больше не вписывается в норму.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постепенно теряет человеческое достоинство и право на место в доме. Семейное пространство превращается в пространство исключения и отстранения.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насколько хрупки социальные связи человека и как быстро зависимость от окружающих может обернуться полным одиночеством.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Коридоры, лестницы, бумаги и тесные помещения создают образ лабиринта, в котором личность постепенно теряет опору. Роман показывает, как бюрократия превращается в инструмент психологического давления.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«Процесс»: человек перед лицом безличного суда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Йозеф К. оказывается обвинён без названного преступления и вынужден участвовать в бесконечном разбирательстве. Суд действует как закрытая и запутанная система, где нет ясных правил и понятного оправдания.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«Замок»: недоступная власть и бесконечное ожидание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Прибытие 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Землемер К. приезжает в деревню и пытается выяснить своё положение. С самого начала он сталкивается не с ясным ответом, а с чередой сообщений, посредников и противоречивых правил.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допуска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настойчиво добивается признания и права на пребывание, но власть остаётся скрытой. Каждый новый разговор лишь усложняет ситуацию и усиливает чувство беспомощности.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Бесконечное ожидание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приблизиться к Замку так и не приводит к разрешению конфликта. Финальный смысл романа связан с постоянным ожиданием ответа, который всё время ускользает.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в произведениях Кафки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часто соединяются внутри одного текста, образуя единое тревожное пространство без чётких границ между личным и общественным.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 Кафки повторяются мотивы власти, изоляции и запутанного пространства: именно они задают общее ощущение давления и неопределённости.
</a:t>
            </a:r>
            <a:endParaRPr lang="en-US" sz="1484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ключевым произведениям Франца Кафки: «Превращение», «Процесс», «Замок», «В исправительной колонии», «Америка».
</a:t>
            </a:r>
            <a:endParaRPr lang="en-US" sz="8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Кафка сформулировал опыт человека модернистской эпохи, в которой привычные объяснения перестают работать, а мир кажется неустойчивым и непостижимым.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столетии проза Кафки стала символом тревоги и абсурда.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литературы XX века; общепринятая характеристика творчества Франца Кафки в контексте модернизма.
</a:t>
            </a:r>
            <a:endParaRPr lang="en-US" sz="101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Прижизненная неизвестность и посмертная слава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писателя Макс Брод сохранил рукописи и опубликовал их, несмотря на просьбу уничтожить архив. Именно это сделало Кафку мировой классикой и предметом постоянного изучения.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Кафка оставался автором для узкого круга читателей и не воспринимался как крупная литературная фигура. Его книги выходили небольшими тиражами и не приносили широкой известности.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и публикации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жизненные этапы Кафки связаны с ключевыми текстами и посмертной судьбой его наследия.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пик пришёлся на середину жизни, а главное признание — уже после смерти; при этом часть важнейших текстов осталась незавершённой.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Франца Кафки и история публикации его произведений.
</a:t>
            </a:r>
            <a:endParaRPr lang="en-US" sz="10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Кафка остаётся современным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легко узнаются в повседневных ситуациях, где человек зависит от правил, форм и решений, которые трудно оспорить.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актуальности Кафки — в сочетании бюрократии и внутренней тревоги: этот опыт по-прежнему знаком современному читателю.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интерпретации творчества Франца Кафки в контексте современности.
</a:t>
            </a:r>
            <a:endParaRPr lang="en-US" sz="9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опыта к мировому символу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биографическими фактами и формированием литературного наследия Франца Кафки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Интерпретации произведений Кафки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философском уровне Кафку читают как автора о человеке, оказавшемся в мире без ясных правил и окончательных ответов; отсюда возникает чувство экзистенциальной тревоги и неустойчивости.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чтение обращает внимание на вину, страх и зависимость от семьи, тогда как социальное подчёркивает критику власти, суда и обезличенной бюрократии.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мотивы проявляются в ожидании недоступного смысла и в поиске оправдания, но текст не даёт единой разгадки, сохраняя многозначность.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Кафки в культуре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имя становится прилагательным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«кафкианский» используют, когда хотят описать абсурдный порядок, в котором человек теряется среди правил, кабинетов и бесконечных требований. Так литературное имя превратилось в точное обозначение жизненного опыта.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Кафка на экране и на сцене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Режиссёры и драматурги обращаются к его сюжетам, потому что в них легко увидеть напряжение, закрытые пространства и ощущение ловушки. Эти образы особенно выразительны в кино, театре и визуальном искусстве.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Пражский автор мирового масштаба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Кафки рядом с пражскими улицами и образами лабиринта передаёт двойственность его наследия: он глубоко связан с конкретным городом, но говорит о состоянии человека вообще.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Кафка: писатель, который объяснил неясность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 Кафка научил читателя видеть, как хрупок человек перед системой, страхом и неопределённостью. Поэтому его книги остаются живыми: они помогают понять и литературу, и современный опыт.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2026-05-23T16:29:42Z</dcterms:created>
  <dcterms:modified xsi:type="dcterms:W3CDTF">2026-05-23T16:29:42Z</dcterms:modified>
</cp:coreProperties>
</file>