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распределения тепла и влаги на территории России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тянется на тысячи километров, поэтому тепло и влага распределяются очень неравномерно.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климатические условия в России сильно различаются
</a:t>
            </a:r>
            <a:endParaRPr lang="en-US" sz="2017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получает меньше солнечного тепла, и зима там дольше. На западе заметнее влияние Атлантики, а в глубине страны климат более континентальный. На Дальнем Востоке работают муссоны, а горы меняют движение влажного воздуха.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 как главный источник различий в тепле
</a:t>
            </a:r>
            <a:endParaRPr lang="en-US" sz="196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 в России уменьшается с юга на север: январские температуры в Арктике могут опускаться до −30…−50 °C. Чем дальше на север, тем холоднее.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Черноморском побережье зимой чаще около 0 °C и выше. Увеличение тепла к югу связано с более высокой высотой Солнца над горизонтом.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различия тоже сохраняются: в тундре обычно 4–8 °C, в лесной зоне 14–18 °C, в степях и на юге 20–25 °C. Рост температуры к югу более заметен зимой.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средних температур с севера на юг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меняется заметнее: при продвижении к югу отрицательные значения уменьшаются быстрее, чем растут летние.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зимой и летом увеличивается от морских районов к глубине материка, поэтому континентальность сильнее сказывается на режиме температуры.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Ориентировка по диапазонам, приведённым в условии (многолетние климатические характеристики природных зон России); точные значения по конкретным станциям могут отличаться.
</a:t>
            </a:r>
            <a:endParaRPr lang="en-US" sz="9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океанов и континентальности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смягчает западные зимы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России сильнее всего получает влияние Атлантики: зимы здесь мягче, а резкие температурные скачки встречаются реже. Это связано с более тёплыми воздушными массами и частыми циклонами.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Континентальность усиливается вдали от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центральных и восточных районах материка годовая амплитуда температур часто превышает 30–40 °C, а в отдельных районах Сибири достигает 50 °C и более. Дальний Восток при этом выделяется влажным летом и холодной сухой зимой.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554961"/>
            <a:ext cx="4164900" cy="1990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Среднегодовое количество осадков в разных районах России
</a:t>
            </a:r>
            <a:endParaRPr lang="en-US" sz="2122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что максимум увлажнения не совпадает с максимумом тепла: влажность сильнее зависит от морей, ветров и гор.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влажные территории часто связаны с побережьями и горными районами, а внутренние области получают меньше осадков из‑за удалённости от океанов.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условию (сводные климатические диапазоны для крупных регионов России).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влаги для территории России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перенос для Европейской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сюда приносит западное движение воздуха с Атлантического океана. Оно формирует облачность, дожди и снегопады, особенно заметные в холодный сезон.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от океанов во внутренних районах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территория от океанов, тем меньше шансов на регулярный приток влажного воздуха. Внутренние районы получают меньше влаги, поэтому климат более сухой.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Тихоокеанский муссон на Дальнем Востоке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 Дальний Восток влагу часто приносит тихоокеанский муссон. Поэтому тёплое время года обычно сопровождается обильными осадками и более высокой влажностью воздуха.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распределение осадков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осадкообразования на территории России: перенос влажных воздушных масс, их охлаждение и влияние рельефа.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рельеф меняет количество влаги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 — Кавказ, Алтай, Сихотэ‑Алинь и другие — задерживают влажные воздушные массы. На наветренных склонах воздух поднимается, охлаждается и отдаёт влагу в виде осадков.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подветренных склонах формируется более сухой климат: воздух опускается, становится теплее и хуже удерживает влагу. В горах осадков может быть 1000–2000 мм в год, а в долинах заметно меньше.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зимних температур в разных городах России
</a:t>
            </a:r>
            <a:endParaRPr lang="en-US" sz="2329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очень «контрастная»: с продвижением к Восточной Сибири зимы резко холоднее, а на Черноморском побережье значительно мягче.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влияние и близость к тёплым воздушным массам делают зиму мягкой, тогда как удалённость от океана усиливает континентальные морозы. Самые низкие значения характерны для Якутии.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Ориентировочные климатические нормы для средних температур января по городам России (по данным климатологической справочной информации; точные значения зависят от периода наблюдений).
</a:t>
            </a:r>
            <a:endParaRPr lang="en-US" sz="94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районы страны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сухие территории России находятся в Прикаспийской низменности, Нижнем Поволжье, на юге Восточной Сибири и в части Забайкалья.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случаются суховеи — горячие ветры усиливают иссушение. Это снижает урожайность, ограничивает земледелие и меняет состав растительности.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здесь немного, но испаряемость высокая: влага быстро уходит из почвы и растений, поэтому многим видам становится трудно расти.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526256"/>
            <a:ext cx="4206300" cy="1837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с разной обеспеченностью влагой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балансу тепла и влаги территория России заметно различается: где-то влаги хватает, а где-то растения испытывают дефицит.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отклонение баланса тепла и влаги, тем заметнее меняются природные зоны и растительность: от влажных северных территорий до полупустынь.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природным зонам России (учебные материалы по физической географии)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тепла и осадков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большей части России лето — сезон максимального тепла, а зима приносит минимум температур. Поэтому растения живут по короткому «окну» активного роста.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распределяются по-разному: в европейской части они выпадают более равномерно, на Дальнем Востоке заметен летний максимум, а в Сибири осадков в целом меньше.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часто осадков меньше, потому что холодный воздух содержит меньше водяного пара. Это делает морозную погоду нередко более «сухой» по осадкам.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ход осадков в Москве, Владивостоке и Новосибирске
</a:t>
            </a:r>
            <a:endParaRPr lang="en-US" sz="2107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осадки распределены относительно ровно, а в Новосибирске чаще наблюдается годовой дефицит влаги из-за меньших сумм осадков.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западных районов к востоку меняет характер увлажнения: ближе к океану осадки концентрируются в тёплый сезон, в глубине материка их меньше.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климатические данные по средним многолетним значениям (учебные климатологические обзоры), без точных чисел на слайде.
</a:t>
            </a:r>
            <a:endParaRPr lang="en-US" sz="11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тепла, влаги и природных зон России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формирования природных зон через соотношение тепла и осадков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у моря и мороз в центре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один и тот же зимний день в Сочи может идти дождь при температуре около нуля, а в Якутске сохраняется мороз ниже −30 °C. Такие различия хорошо показывают, как близость к морю меняет погоду и длительность зимы.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Камчатка: снег, ветры и высокая влажность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Камчатке зимой и осенью часто бывают снегопады, сильные ветры и высокая влажность воздуха. Воздушные массы приносят много влаги, поэтому погодные условия остаются «мокрыми» и снежными чаще, чем в более сухих регионах.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Астрахань и Прикаспье: сухо, жарко и пыльно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Астраханской области и Прикаспийских районах нередко устанавливаются сухая и жаркая погода, ощущается дефицит осадков. Пыльные ветры усиливают пересыхание и усложняют условия для растений и почв.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погодных контрастов в разных частях страны
</a:t>
            </a:r>
            <a:endParaRPr lang="en-US" sz="23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средней температуры июля и годовых осадков
</a:t>
            </a:r>
            <a:endParaRPr lang="en-US" sz="2441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зон тёплая погода не означает избыток влаги: при высоких температурах испарение растёт и осадков может не хватать.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диаграмме показывают: самые влажные территории чаще связаны с морскими побережьями и горами, а степи остаются относительно сухими.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учебным данным о природных зонах России (сопоставление «температура июля — осадки»).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распределение тепла и влаги влияет на жизнь людей
</a:t>
            </a:r>
            <a:endParaRPr lang="en-US" sz="2197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более влажных районах распространены лен, картофель и кормовые культуры — из-за большего количества осадков почвы лучше обеспечиваются водой.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регионах выращивание возможно только для холодостойких культур и при коротком лете, поэтому приходится подбирать сорта и ускорять сельскохозяйственные работы.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влага напрямую влияют на урожайность, выбор культур и сроки посева, потому что растениям нужен и свет, и подходящая влажность.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России чаще выращивают пшеницу, подсолнечник, кукурузу и виноград: там тепла достаточно, а погода в целом благоприятна для созревания.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561086"/>
            <a:ext cx="4164900" cy="19783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распределения тепла и влаги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причины работают вместе: одни определяют количество солнечного тепла, другие — как далеко проходит влагосодержащий воздух и где выпадают осадки.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России складывается из нескольких факторов одновременно: поэтому похожие температуры могут сопровождаться разной влажностью и наоборот.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физической географии (факторы климата)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тепло и влага распределяются по России неравномерно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влага в России меняются по широтам и зависят от океанов, континентальности и рельефа. От их соотношения формируются природные зоны и условия жизни людей.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2026-05-11T20:28:24Z</dcterms:created>
  <dcterms:modified xsi:type="dcterms:W3CDTF">2026-05-11T20:28:24Z</dcterms:modified>
</cp:coreProperties>
</file>