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соединяет геометрию, чертежи и образы вокруг нас.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симметрия: основа геометрии и окружающего мира
</a:t>
            </a:r>
            <a:endParaRPr lang="en-US" sz="35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симметрия важна в геометрии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сравнивать фигуры, строить отражения и проверять чертежи без лишних вычислений. На примерах из курса 9 класса видно, как свойства отрезков, углов и перпендикуляров работают на практике.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и отражение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прямая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прямая, относительно которой фигура при отражении может совместиться сама с собой. Она задаёт направление, по которому сравнивают исходную фигуру и её образ.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точка фигуры имеет зеркальную пару, вся фигура обладает зеркальной симметрией. Тогда её левая и правая части соответствуют друг другу по форме и положению.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между точкой и её образом лежит на оси симметрии. Значит, ось проходит точно посередине между зеркальными точками и делит их расстояния пополам.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оси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AA' всегда перпендикулярен оси симметрии. Это важный признак: именно он позволяет отличить зеркальное отражение от поворота или простого смещения фигуры.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точек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и её образ A' симметричны относительно прямой l, то они образуют зеркальную пару. Такие точки расположены по разные стороны оси и равноудалены от неё.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точки при отражении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данную точку сначала проводят прямую, перпендикулярную оси симметрии. Это основа построения, потому что образ точки должен лежать строго на этой же линии.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перпендикуляр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 же строят отражение отрезка, треугольника или ломаной: сначала находят симметричные вершины, а потом соединяют их в том же порядке, что и в исходной фигуре.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фигурам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другой стороне оси откладывают такой же отрезок, как от точки до оси. Важно сохранить точное равенство расстояний, иначе отражение будет построено неверно.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Откладываем равное расстояние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продолжении перпендикуляра находится искомая точка-образ. Она расположена по другую сторону оси и полностью соответствует исходной точке по расстоянию и направлению.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симметричную точку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симметрична ли фигура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чертежа и поиске зеркального соответствия.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721" y="1676050"/>
            <a:ext cx="384585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у основных фигур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число осей симметрии у знакомых геометрических фигур.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форма фигуры, тем больше у неё осей симметрии.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стандартных геометрических фигур из школьного курса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обладают наибольшей симметрией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у каких фигур зеркальных осей больше всего и как это связано с их 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квадрат выделяются максимальной симметрией, а равнобедренный треугольник имеет лишь одну ось.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стандартных геометрических фигур из школьного курса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несимметрия в геометрических фигурах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фигура имеет ось симметрии. Разносторонний треугольник и произвольный четырёхугольник не совпадают со своим отражением, потому что их стороны и углы различаются.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без осей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 — сравнить фигуру с её зеркальным образом. Если части не накладываются друг на друга, значит, оси симметрии у фигуры нет.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проверка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внешний вид ещё не означает симметрию. Для вывода нужно проверить точные расстояния и соответствие всех характерных точек, а не полагаться только на общий контур.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внешнее сходство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разные стороны предполагаемой оси длины отрезков, углы или форма не совпадают, симметрия отсутствует. Даже небольшое отклонение уже делает фигуру несимметричной.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симметрию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бабочки
</a:t>
            </a:r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 левая и правая половины крыльев обычно устроены очень похоже, поэтому её легко использовать как пример зеркальной симметрии. Если провести воображаемую линию вдоль тела, можно сравнить узоры, форму и расположение пятен по обе стороны. Такое наблюдение хорошо подходит для школьного анализа.
</a:t>
            </a:r>
            <a:endParaRPr lang="en-US" sz="1721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человек
</a:t>
            </a:r>
            <a:pPr algn="l" indent="0" marL="0">
              <a:lnSpc>
                <a:spcPct val="90000"/>
              </a:lnSpc>
              <a:buNone/>
            </a:pPr>
            <a:r>
              <a:rPr lang="en-US" sz="17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листьев заметна симметрия вдоль центральной жилки: края листа повторяют друг друга по форме. У человека внешняя симметрия тоже есть, но она не абсолютно точна: левая и правая стороны похожи, однако полностью не совпадают. Это показывает, что в природе симметрия бывает приближённой.
</a:t>
            </a:r>
            <a:endParaRPr lang="en-US" sz="174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в 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симметрии в разных областях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не только в фигурах, но и в предметах, которые мы видим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часто симметрия используется в природе, архитектуре, технике и искусстве как удобный принцип построения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и повседневных наблюдений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буквы, например А, М, Т, О, Х и Н, легко делятся на две похожие половины. Благодаря этому они быстро узнаются и выглядят аккуратно в печатном шрифте.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знаках и указателях симметрия помогает сделать изображение заметным даже на расстоянии. Равновесие формы облегчает восприятие и снижает риск перепутать знак с другим.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указатели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эмблемы часто воспринимаются как строгие и запоминающиеся. Центральная ось помогает выстроить изображение так, чтобы оно выглядело цельным и устойчивым.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Эмблемы и логотипы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пиктограммах симметрия упрощает форму и делает её понятнее для каждого. Когда левая и правая части уравновешены, знак легче распознаётся без лишних деталей.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букв и знаков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отражение точки или фигуры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отражения относительно прямой в школьной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традиционной вышивке узор часто строится так, что левая часть повторяет правую. Ось симметрии помогает мастеру сохранять ритм рисунка, а готовое изделие выглядит аккуратно, спокойно и гармонично.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где всё держится на оси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мозаике симметрия особенно заметна в повторяющихся фрагментах. Если элементы расположены зеркально, поверхность кажется собранной в единое целое, а рисунок легче воспринимается глазом и запоминается.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плитка: порядок в деталях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орнамент превращается в симметричный узор
</a:t>
            </a:r>
            <a:endParaRPr lang="en-US" sz="2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82" y="1733225"/>
            <a:ext cx="355573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сколько осей симметрии имеют разные геометрические фигуры.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форма фигуры, тем больше у неё осей симметрии. Отсутствие осей показывает, что внешнее сходство ещё не означает зеркального равенства.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стандартных геометрических фигур из школьного курса геометрии.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симметричных и несимметричных объектов
</a:t>
            </a:r>
            <a:endParaRPr lang="en-US" sz="2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архитектуре и предметах вокруг нас
</a:t>
            </a:r>
            <a:endParaRPr lang="en-US" sz="2806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зданий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фасады зданий более строгими и уравновешенными. Когда окна, двери и декоративные элементы расположены относительно центральной линии, строение выглядит устойчивым и цельным.
</a:t>
            </a:r>
            <a:endParaRPr lang="en-US" sz="868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 пространство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оформлении комнат симметричное размещение светильников, картин или полок создаёт ощущение порядка. Такой приём помогает связать отдельные детали в спокойную композицию.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мебели, посуде и элементах интерьера симметрия связана с удобством формы. Равные части помогают предмету выглядеть привычно и часто делают его использование более понятным.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заметно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быстро замечают симметричные объекты, потому что они кажутся знакомыми и логичными. Поэтому архитекторы и дизайнеры часто используют зеркальное расположение как простой и выразительный приём.
</a:t>
            </a:r>
            <a:endParaRPr lang="en-US" sz="8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симметрии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промахи чаще всего мешают правильно проверить отражение фигуры относительно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рисунком, а с нарушением точных построений. Для верного ответа нужно сравнивать расстояния, перпендикуляры и соответствующие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иллюстрирующая типичные ошибки при изучении зеркальной симметрии.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62" y="2154925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зеркального отражения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 длины отрезков не меняются. Фигура остаётся такой же по размеру, поэтому можно сравнивать стороны и делать вывод о равенстве двух образов.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меняются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при зеркальном отражении сохраняются. Это значит, что форма фигуры не искажается, а только переносится на другую сторону оси.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Отражённая фигура находится по другую сторону прямой, но её контур остаётся тем же. Поэтому движение не растягивает и не сжимает изображение.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отражение сохраняет форму и размеры, симметричные фигуры считаются равными. Это свойство удобно использовать при доказательствах и проверке построений на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ось симметрии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порядок действий для проверки симметрии фигуры и построения её отражения.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в искусстве и дизайне
</a:t>
            </a:r>
            <a:endParaRPr lang="en-US" sz="276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композициях симметрия помогает создать ясный центр и связать части изображения. Витражи и панно с зеркальным построением выглядят торжественно, потому что каждая сторона поддерживает другую.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 панно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дизайне зеркальные формы часто вызывают ощущение порядка и надёжности. Равномерное расположение деталей упрощает восприятие и делает композицию визуально устойчивой.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впечатление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гербах и плакатах симметрия делает знак более выразительным и легко узнаваемым. Центральная линия помогает распределить элементы так, чтобы изображение оставалось чётким и уравновешенным.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 плакаты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зеркальной симметрии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показывает, как точное построение помогает увидеть порядок в фигурах и окружающих объектах. Умение находить ось симметрии пригодится в геометрии, чертежах, природе и дизайне.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2026-06-03T14:36:17Z</dcterms:created>
  <dcterms:modified xsi:type="dcterms:W3CDTF">2026-06-03T14:36:17Z</dcterms:modified>
</cp:coreProperties>
</file>