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jpe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с названиями национальностей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путать человека, народ и признак в английском?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здесь легко ошибиться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может означать человека, группу или признак. Поэтому в этой теме важно точно различать a/an, the и отсутствие артикля: по-русски этого разделения нет, а по-английски оно меняет смысл фразы.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модели употребления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24325" y="2394575"/>
            <a:ext cx="2277900" cy="604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человек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24329" y="3043522"/>
            <a:ext cx="2277900" cy="1284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об одном представителе национальности, ставится a или an: a Canadian, an Egyptian, a Turk. Артикль выбирают по звуку, с которого начинается слово.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32962" y="2394575"/>
            <a:ext cx="22779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как группа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432966" y="3043522"/>
            <a:ext cx="22779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говорят о народе в целом, используют the + форму множественного числа: the Canadians, the Egyptians, the Turks. Так подчёркивается целая общность людей, а не один человек.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241600" y="2394575"/>
            <a:ext cx="22779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перед существительным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241604" y="3043522"/>
            <a:ext cx="22779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означает признак и стоит перед другим существительным, оно становится прилагательным: Canadian people, Egyptian history, Turkish coffee. В этой модели артикль обычно не нужен.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042" y="1145300"/>
            <a:ext cx="6458008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 слова может работать по-разному: как имя человека, как название группы или как прилагательное.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число, множественное число и прилагательное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помогает понять, идёт ли речь об одном человеке, о группе или о признаке.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«Артикли с названиями национальностей»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Национальность как обозначение одного человека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человек на карте мира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можно подписать: a Brazilian, an Italian, an Indian. Здесь важно не написание, а первый звук слова: именно он определяет выбор a или an. Так один человек легко выделяется среди остальных стран и народов.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Слышится, а не пишется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артикля зависит от звучания, а не от буквы. Поэтому an Italian правильно, хотя слово начинается с согласной буквы, а a Brazilian — с согласной тоже. На уроке это особенно удобно проверять вслух.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форма становится множественной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людей становится больше одного, артикль a/an исчезает: Brazilians, Italians, Indians. В таком виде слово уже не обозначает одного человека, а называет нескольких представителей национальности без лишнего артикля.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используется the с названиями народов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как единое целое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the + множественное число показывает народ как собирательную группу: the French, the Japanese, the Swiss. Так слово звучит как название целой общности людей одной национальности.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the смысл меняется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убрать the, форма может звучать иначе и не передавать идею народа как целого. Поэтому артикль здесь не украшение, а важная часть смысла предложения.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 важные примеры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заданиях особенно часто встречаются the British, the Dutch, the Scots. Эти формы нужно узнавать сразу, потому что они не всегда похожи на обычные множественные слова.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Определённая группа людей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часто указывает не просто на множественное число, а на конкретных людей, о которых уже понятно из контекста. Поэтому в речи оно помогает выделить именно нужную группу.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статистику, а три равноправные модели, которые нужно различать по смыслу и по месту в предложении.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модели в сравнении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основа слова может обозначать человека, группу или признак — всё решает модель.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урока; данные условные
</a:t>
            </a:r>
            <a:endParaRPr lang="en-US" sz="96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артикль не нужен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898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прилагательным национальности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898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стоит перед существительным и обозначает признак, артикль обычно не нужен: Italian pizza, German cars, Korean films, British music. Здесь слово работает как определение.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396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названием языка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396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языков тоже употребляются без артикля: English, Spanish, Chinese, French. В таком случае слово обозначает язык, а не человека и не группу людей.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8898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важнее формы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8898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может вести себя по-разному. Если оно называет человека, часто нужен артикль; если оно описывает предмет, артикль обычно не ставится.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396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словосочетанию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51396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посмотри, есть ли после слова существительное. Если оно есть, перед тобой чаще всего прилагательное национальности, а значит, артикль не требуется.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924394"/>
            <a:ext cx="3975900" cy="1397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совпадают по форме, но по-разному читаются в контексте: как существительные и как прилагательные.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одинаковой формой и разным значением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и артикль помогают понять, является ли слово названием человека или признаком.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«Артикли с названиями национальностей»
</a:t>
            </a:r>
            <a:endParaRPr lang="en-US" sz="96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правильную форму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по значению слова, числу и роли в предложении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формы и исключения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03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Непривычные основы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703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названия национальностей образуются не так, как ожидается: a Pole, a Spaniard, a Dutchman, a Scotsman. Их нужно узнавать отдельно, потому что форма не всегда совпадает с названием страны.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631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окончанию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631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стоит полагаться только на звучание слова: одно и то же окончание не гарантирует одинаковое правило. В теме национальностей важны и значение, и число, и привычная модель употребления.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655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запоминания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655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стоит выучить формы Greek, Finn, Swiss, Turkish. Они не подчиняются одной простой схеме, поэтому лучше проверять их в словаре и тренировать на коротких примерах.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679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Собирательные формы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26679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целых народов часто используют форму с the: the French, the Dutch, the Scots. Она обозначает группу людей в целом и помогает показать, что речь идёт не об одном человеке.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не из-за незнания слова, а из-за неверного выбора формы в предложении. Особенно полезно проверять, язык это, человек или признак.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 теме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трудность вызывает различие между артиклем и нулевой формой, поэтому перед ответом важно сначала определить роль слова в контексте.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сводка типичных ошибок на уроках английского языка в 7 классе
</a:t>
            </a:r>
            <a:endParaRPr lang="en-US" sz="9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39" y="1085810"/>
            <a:ext cx="2761187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русским языком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артиклей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артиклей нет, поэтому учащиеся часто переносят привычную структуру напрямую. В английском же нужно отдельно выбирать форму: человек, группа или признак.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96902" y="3420000"/>
            <a:ext cx="46518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важнее дословности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6902" y="3716097"/>
            <a:ext cx="46518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переводить слово в слово, легко ошибиться с артиклем или порядком слов. Поэтому сначала нужно понять смысл, а уже потом подобрать английскую модель с nationality noun или adjective.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43287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перевод — разные модели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43287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Русское выражение может соответствовать разным английским конструкциям. Например, «русский язык», «французы» и «итальянская кухня» передаются по-разному, хотя в русском выглядят похожими по строению.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35" y="1145300"/>
            <a:ext cx="799722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форма страны, национальности и языка может совпадать не полностью. Это помогает не смешивать название народа, языка и прилагательного.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Страна, человек, язык, прилагательное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страны не всегда совпадает с языком, поэтому значение слова нужно проверять по контексту, а не по внешнему сходству.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примеры по теме артиклей и национальностей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992" y="1702506"/>
            <a:ext cx="486000" cy="388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8677" y="1653906"/>
            <a:ext cx="486000" cy="48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6093" y="1702506"/>
            <a:ext cx="486000" cy="388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the и нулевым артиклем в реальной речи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12662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как целое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24318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British often use public transport. Здесь подчёркивается народ как единая группа, а не отдельные люди. Такая форма звучит более обобщённо и официально.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1346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Нейтральное описание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433003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people often use public transport. В этом варианте внимание сосредоточено на людях вообще, без особого акцента на собирательное значение. Фраза звучит мягче и конкретнее.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28763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 смыслу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6240419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различия есть в парах the Americans / Americans и the French / French people. Нужный вариант зависит от того, хотите ли вы выделить народ целиком или просто описать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названий помогает угадать форму по окончанию, но многие слова лучше запоминать целиком. Это особенно важно для форм, которые не совпадают с названием страны.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образования названий национальностей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общие окончания, однако особые формы встречаются часто, поэтому одного правила недостаточно для всех случаев.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примеров: Italian, Russian, Turkish, Chinese, Japanese, Spanish, Greek
</a:t>
            </a:r>
            <a:endParaRPr lang="en-US" sz="95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контексту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 человеке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слова стоит существительное, связанное с человеком, обычно нужен a/an или форма множественного числа. Так видно, что речь идёт об одном человеке или о нескольких людях.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решает всё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слово может работать по-разному в зависимости от соседних слов. Поэтому сначала нужно прочитать всё предложение, а потом выбирать форму артикля или прилагательное.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как группа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назвать целый народ, часто появляется the + plural noun: the French, the Irish, the Chinese. Такая форма подчёркивает общность и собирательное значение.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перед предметом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словами language, food, culture, history чаще используется прилагательное национальности без артикля. Оно показывает не человека, а признак или вид явления.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 предложения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выбора формы для слов, обозначающих национальность, язык или признак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полных предложениях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 из Австралии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Australian student studies English at school and reads short texts about travel. Он показывает, что для одного человека нужна форма a/an + nationality noun. Рядом можно добавить карту мира и флаг страны.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без артикля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Australian wildlife is unique, and a Turkish boy lives in Ankara. В первом случае слово выступает как прилагательное, во втором — как существительное с артиклем. Эти предложения хорошо показывают разницу моделей.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в целом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Australians are friendly and often speak about outdoor life. Здесь речь идёт о группе как о целом народе, поэтому используется the + plural noun. Такой пример удобно сопровождать изображением людей на фоне города.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 не ошибаться с артиклями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определяйте смысл слова: человек, народ, язык или признак. Затем проверяйте число и первый звук. Если после слова стоит существительное, чаще нужна форма прилагательного без артикля.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2026-05-31T01:05:19Z</dcterms:created>
  <dcterms:modified xsi:type="dcterms:W3CDTF">2026-05-31T01:05:19Z</dcterms:modified>
</cp:coreProperties>
</file>