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литературе: как писатель раскрывает героя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внешность помогает понять характер, настроение и судьбу персонажа?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литературный портрет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— это словесный образ героя: его лица, одежды, жестов, взгляда и манеры держаться. Он помогает сразу представить персонажа и увидеть, что скрыто за внешностью.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портрета в литературе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был кратким и называл главным образом статус, роль или достоинство героя. Внешние черты передавались сдержанно и без подробностей.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психологическая глубина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начинает показывать не только лицо и одежду, но и скрытый конфликт героя. Важными становятся взгляд, поза, жест и особая деталь.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становится развернутым и точным. Писатели все чаще связывают внешность с характером, привычками и внутренними переживаниями персонажа.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получают мелкие детали, речевая манера и поведение. Через них автор быстро и выразительно раскрывает человека и его 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портрета чаще всего используются в литературе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опираются на самые заметные и быстро читаемые признаки героя.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лицо, глаза и одежда: они быстрее всего создают первое впечатление и задают тон образу.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«Литературный портрет»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характер героя в художественном тексте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поза и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взгляд, спокойные движения и прямая осанка обычно создают образ уверенного человека. Напряжение, сутулость и резкие жесты, наоборот, подсказывают тревогу или внутренний разлад.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впечатление от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штрих способен изменить восприятие героя. Одна и та же внешность может казаться доброжелательной, настороженной, гордой или растерянной — все зависит от выбранных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литературного портрета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разновидностей портретной характеристики и их художественной роли.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портрета работают вместе: один показывает внешность, другой — характер, третий — настроение и место героя в обществе.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теории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композиция художественного произведения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часто появляется в момент первого знакомства с героем. Так читатель сразу получает важные ориентиры и легче запоминает персонажа.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соединить описание внешности с диалогом, обстановкой или действием. Тогда портрет не выглядит отдельной вставкой и звучит естественно.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закрепляют образ в памяти. Если писатель несколько раз отмечает одну черту, она становится особенно значимой для понимания героя.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литературный портрет персонажа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внешняя деталь превращается в художественный образ.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588" y="1789450"/>
            <a:ext cx="231919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Портретные детали: что именно помогает узнать героя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выражение лица сразу передают настроение героя. По ним читатель замечает усталость, уверенность, тревогу или внутреннее напряжение, даже если ничего прямо не сказано.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напряженные губы или нахмуренные брови уточняют отношение героя к людям и событиям. Такая деталь делает образ живым и понятным без длинных объяснений.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аккуратность или небрежность подсказывают возраст, достаток и привычки персонажа. Через одежду автор часто показывает и его место в обществе, и отношение к себе.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 жесты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движения, сцепленные пальцы или уверенный жест помогают увидеть характер героя. Иногда именно руки выдают волнение, нетерпение или внутреннюю собранность лучше слов.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прическа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головы, походка и прическа создают общее впечатление о человеке. Эти признаки помогают понять, как герой держится, насколько он уверен в себе и как его воспринимают окружающие.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читательское впечатление от героя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внешность, но и то, как она подана в тексте, делает героя убедительным и запоминающимся.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воздействуют взгляд и мимика: они быстро открывают внутреннее состояние, а остальные детали уточняют образ.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«Портрет в литературе»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 косвенный портрет в художественном тексте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Прямой портрет открыто описывает внешность героя: черты лица, фигуру, одежду и возрастные признаки. Такое описание сразу задает читателю нужное впечатление.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Косвенный портрет не называет внешность прямо, а показывает ее через речь, поступки, жесты и реакцию окружающих. Вместе оба способа делают образ объемнее и убедительнее.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способ раскрытия внутреннего мира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Взгляд и мимика часто выдают чувства героя раньше, чем он сам их назовет, поэтому читатель лучше понимает его скрытое состояние.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Темп движений и поза помогают увидеть тревогу, усталость, уверенность или смущение без длинных объяснений со стороны автора.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Небольшая портретная деталь может заменить прямое признание переживания и сделать сцену более живой и точной.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Психологический портрет связывает внешнее с внутренним и показывает, как настроение героя отражается в его облике.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портрета в литературе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средства помогают сделать портрет выразительным и запоминающимся.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 и метафоры усиливают выразительность, а контраст и повтор помогают запомнить героя. Бытовые детали показывают время, среду и особенности образа.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«Портрет в литературе»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эпоха: что можно узнать о времени по описанию героя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Одежда, прическа и аксессуары помогают понять, к какой эпохе относится герой и какие представления о красоте были в обществе.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Манера держаться и говорить часто подсказывают социальную среду: дворянскую, купеческую, военную, ученую или народную.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 портрету можно увидеть не только моду времени, но и правила поведения, которые были важны для людей той эпохи.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детали портрета создают настроение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сцены усиливается, когда несколько деталей работают вместе, а не по отдельности.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эмоциональный фон меняют взгляд, поза и жесты. Цветовые и контрастные детали задают общее чувство спокойствия, тревоги или напряжения.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«Портрет в литературе»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портрет в литературе и отношения между героями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портрет показывает нескольких персонажей сразу и помогает увидеть, кто с кем связан, кто спорит, а кто действует вместе.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выражению лица, позе и жестам видно, кто уверен в себе, кто напряжен, а кто старается остаться незаметным.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край и расстояние между героями подсказывают их роль в эпизоде: главную, второстепенную или отстраненную.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портрет помогает понять не только отдельных героев, но и обстановку в группе: дружбу, соперничество, конфликт или единство.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современной культуре и в школьном чтении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выходит за пределы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экранизации литературный герой получает голос, костюм и движение, поэтому портрет начинает работать по-новому. Зритель сравнивает экранный образ с текстом и замечает, какие детали сохранены особенно точно.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как подсказка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в учебнике или комиксе помогает быстрее запомнить внешность персонажа. Но важно помнить: иллюстрация лишь поддерживает текст, а не заменяет авторское описание, которое может быть тоньше и глубже.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удобно сравнивать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словесный портрет совпадает с визуальным, герой запоминается легче. Сопоставление текста и изображения учит внимательнее читать детали и замечать, как автор создаёт характер через внешность.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портрет героя в произведении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увидеть, как внешние детали превращаются в характеристику персонажа.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литературный портрет остается важным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соединяет внешность с характером, поэтому образ становится правдоподобным и помогает понять эпоху, в которой живет герой.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Удачная портретная деталь передает отношение автора и надолго остается в памяти, делая персонажа ярче и живее.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Портрет делает героя узнаваемым: несколько точных деталей помогают читателю быстро представить персонажа и не спутать его с другими.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портрет: главное в двух словах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показывает не только внешность, но и характер героя. Он помогает понять эпоху, настроение и авторскую оценку, а точная деталь делает образ ярким и запоминающимся.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2026-05-22T19:55:34Z</dcterms:created>
  <dcterms:modified xsi:type="dcterms:W3CDTF">2026-05-22T19:55:34Z</dcterms:modified>
</cp:coreProperties>
</file>