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и его безопасность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пассажира помогают ехать спокойно, уверенно и без лишнего риска.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поездка — это движение, двери, остановки и люди рядом. Если знать простые правила, можно избежать падений, толкотни и лишнего волнения в автобусе, метро, автомобиле и другом транспорте.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пассажиру нужны правила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едет, а не управляет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находится в транспорте как участник поездки, но не ведёт его. Он должен подчиняться правилам, не отвлекать водителя и учитывать безопасность других людей рядом.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начинается заранее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важны не только в салоне. Пассажир уже на остановке должен вести себя спокойно, ждать транспорт в безопасном месте и не создавать опасных ситуаций у дороги.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разные виды транспорта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автобусе, трамвае, метро, поезде, автомобиле и такси действуют общие требования безопасности. Они помогают сохранять равновесие, избегать травм и не мешать движению.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 вокруг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пассажир пропускает выходящих, не толкается, уступает место тем, кому труднее стоять, и соблюдает тишину там, где это нужно. Так поездка становится спокойнее для всех.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пассажир и за что он отвечает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и безопасные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частые опасные ситуации в транспорте и правильные действия пассажира.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со спешкой, потерей равновесия и неверным выбором места в салоне.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правилам безопасного поведения на транспорте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 высадка из транспорта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выходе сначала пропускают тех, кто выходит раньше. Потом аккуратно сходят сами: смотрят под ноги, держатся за поручень и не спрыгивают со ступенек. У края дороги стоять нельзя.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Подходить к автобусу, трамваю или троллейбусу можно только после полной остановки. Входить нужно спокойно, без бега и толчков, чтобы не оступиться и не задеть других пассажиров.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опасность чаще возникает там, где человек теряет внимание или равновесие.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падения и спешка: именно они чаще всего приводят к ушибам, ссадинам и испугу.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безопасному поведению пассажира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травм пассажиров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нужно сидеть или стоять спокойно и обязательно держаться за поручень. Это помогает сохранить равновесие при поворотах, торможении и внезапной остановке.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бегать по салону, толкаться, громко кричать или отвлекать водителя. Любое резкое движение может привести к падению, особенно если транспорт внезапно замедлится.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лучше держать перед собой или на коленях, чтобы он не мешал проходу. Высовывать руки и голову в окно тоже опасно, потому что можно задеть предметы снаружи.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людям, маленьким детям и пассажирам с ограниченными возможностями принято уступать место. Это не только вежливо, но и помогает всем чувствовать себя безопаснее и удобнее в пути.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автобусе и трамвае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метро и на платформе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платформе нужно стоять далеко от края и не играть рядом с дверями вагона. Поезд подходит быстро, поэтому даже короткая невнимательность может закончиться опасной ситуацией.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эскалаторе нельзя садиться на ступени, держаться за неподходящие части и бегать вверх или вниз. Нужно стоять ровно, крепко держаться и внимательно смотреть перед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вагоне метро важно сохранять устойчивость и держаться за поручни. Поезд может резко ускоряться и тормозить, поэтому спокойное положение тела помогает избежать падения и ушибов.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опасности 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поведению пассажира в нестандартной ситуации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ремень и кресло защищают в машине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Ремень, который удерживает в нужный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автомобиль резко тормозит, тело по инерции продолжает движение вперёд. Ремень безопасности помогает удержать пассажира на месте и уменьшает риск удара о сиденье, дверь или стекло. Поэтому пристёгиваться нужно до того, как машина тронется.
</a:t>
            </a:r>
            <a:endParaRPr lang="en-US" sz="1746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кресло для маленького пассажира
</a:t>
            </a:r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обычный ремень ещё не подходит так же хорошо, как для взрослого. Специальное кресло помогает правильно зафиксировать тело с учётом роста и веса. Оно делает поездку заметно безопаснее даже в обычной городской дороге.
</a:t>
            </a:r>
            <a:endParaRPr lang="en-US" sz="18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361" y="20035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4630" y="4185750"/>
            <a:ext cx="262688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сохранить безопасность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убирают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поездки телефон лучше держать в кармане или сумке. Если смотреть в экран, можно не заметить остановку, дверь, ступеньку или внезапное движение людей рядом.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мешают слышать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заглушает объявления, просьбы взрослых и предупреждения водителя. Без наушников легче услышать сигнал об опасности и вовремя среагировать.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происходящим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и на платформе важно замечать повороты, скользкий пол, закрывающиеся двери и движение пассажиров. Это помогает удержаться и не потерять равновесие.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пассажир внимателен, он раньше замечает риск и успевает отойти, схватиться за поручень или остановиться. Внимание снижает вероятность падений и лишней спешки.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полезно проверить, что нужные вещи под рукой, а опасные предметы оставлены дома.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собой нужны только полезные и безопасные вещи. Всё, что мешает проходу или может травмировать, брать нельзя.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личной безопасности в пути.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с собой в поездку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сравнить правила по их роли в предотвращении опасных ситуаций в дороге.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всего оценены правила, связанные с устойчивостью и вниманием: именно они быстрее всего предотвращают падения и толчки.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безопасному поведению пассажира.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правила безопасного пассажира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транспорте — это не просто хорошие манеры. Она уменьшает риск падения, помогает быстрее пройти в салон и делает поездку спокойнее для всех людей.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людям, маленьким детям и пассажирам с инвалидностью часто труднее входить в транспорт и удерживаться при движении, поэтому им особенно нужны свободное место и внимательное отношение.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посадке и выходе помогают низкая ступенька, пандус, держатель и приоритетные места. Если пассажир несёт тяжёлый багаж, ему тоже важно дать больше времени и пространства.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Пассажиры, которым нужна особая помощь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остановке и рядом с дорогой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Ожидать транспорт нужно в безопасном месте, не подходя вплотную к краю проезжей части. Во время посадки нельзя толкаться, а после выхода следует сразу отойти от дороги.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можно только по переходу и после того, как рядом нет опасного движения. Нельзя обходить автобус или трамвай спереди и сзади, потому что водитель может не заметить пешехода.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вещь потерялась 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поведению пассажира при потере личной вещи.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там, где есть резкие повороты, двери, ступени и частые пересадки между остановками.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риск связан с движением в салоне и спешкой. Чем спокойнее пассажир и лучше он пристёгнут, тем ниже опасность.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безопасного поведения пассажиров в разных видах транспорта.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пассажир чаще всего встречает риск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нельзя бегать, вставать между сиденьями или отвлекать водителя разговорами, шумом и движениями. Водителю нужно видеть дорогу и спокойно управлять машиной.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Садиться и выходить можно только после полной остановки машины и со стороны тротуара. Это уменьшает риск попасть под движущийся транспорт или удариться дверью.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безопасности должен быть застёгнут у всех пассажиров. Если едет ребёнок, его перевозят в детском кресле, подобранном по росту и весу.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открывают только после остановки автомобиля. Перед выходом следует убедиться, что рядом нет другой машины, велосипеда или пешехода.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такси и семейном автомобиле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поездкой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не забыть важные мелочи и сделать поездку спокойнее и безопаснее.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важно быстро убедиться в безопасности и готовности к пути. Это занимает мало времени, но помогает избежать ошибок.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безопасному поведению пассажира.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пассажир — внимательный пассажир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пути начинается с простых привычек: не спешить, держаться за поручни, уступать дорогу другим и пристёгиваться в автомобиле. Эти действия защищают и самого пассажира, и окружающих.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2026-05-20T21:41:29Z</dcterms:created>
  <dcterms:modified xsi:type="dcterms:W3CDTF">2026-05-20T21:41:29Z</dcterms:modified>
</cp:coreProperties>
</file>