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Глинка. «Москва. (В сокращении.)»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Глинка прославляет Москву: её красоту, прошлое и гордость за Отечество.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Федор Глинка и почему он пишет о Москве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Федор Николаевич Глинка жил в XIX веке, был поэтом и участником Отечественной войны 1812 года. После пожара 1812 года Москва стала для многих писателей символом стойкости и возрождения — частью истории и народной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Н. Глинка известен как поэт, который обращался к Родине, истории и гражданскому долгу. Его стихи звучат торжественно и помогают читателю почувствовать важность прошлого.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время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манере заметны уважение к традициям и интерес к героическим событиям. Москва для такого поэта — не просто место на карте, а духовный ориентир.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город воспринимался шире, чем как набор улиц. Москва становилась символом страны, где история и нравственные идеалы соединяются в единую память.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образах стихотворения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стены: силуэт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делает видимый образ города главным «доказательством» его величия. Важны стены и башни: они напоминают, что Москва умеет защищать и хранить. Такие детали помогают читателю почувствовать связь настоящего с давней историей.
</a:t>
            </a:r>
            <a:endParaRPr lang="en-US" sz="1166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купола: красота как духовный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и храмы у Глинки — не украшение ради красоты, а смысловой центр. Они создают атмосферу торжественности и напоминают о духовных ценностях. Благодаря таким образам Москва воспринимается как город, где традиции живут в памяти людей.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Колокола: голос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представлении поэта работает как «язык времени». Он усиливает чувство значимости и поддерживает общий высокий тон стихотворения. Именно колокола помогают увидеть Москву не только как архитектуру, но и как место народных событий.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как город, который хранит память народа и не теряет достоинство даже в тяжелые времена. Красота столицы соединяется с уважением к её истории и трудному пути.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восхищение адресовано не отдельным зданиям, а общему величию города. Это величие объясняется тем, что Москва стала частью большой российской судьбы, а не случайным столичным местом.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смысл возникает через контраст: трудности и испытания — и затем способность возрождаться. Так рождается представление о стойкости, которую народ связывает со своей столицей.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идея проста и сильна: Москва становится символом силы, стойкости и единства России. Город объединяет людей общей памятью и общей гордостью за Отечество.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Москвы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построения: от восхищения к историческим испытаниям и финальному выводу о символическом значении города.
</a:t>
            </a:r>
            <a:endParaRPr lang="en-US" sz="8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 стихотворении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напоминает о давней Руси через образ старинных построек и общего величия. Читатель видит, что Москва выросла из глубокой истории и до сих пор несёт её след.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 хранители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храмы и святыни связывают прошлое с духовной жизнью. Они помогают понять, почему город вызывает не только интерес, но и уважение, как место нравственной опоры.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слава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связь с героическими страницами русской истории. Москва выступает как свидетель испытаний, а значит, её образ связан с мужеством и достоинством людей.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фон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произведении не просто упоминается: она объясняет, откуда берётся восхищение. Благодаря этому Москва воспринимается как цельный образ, в котором прошлое продолжает работать.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26761"/>
            <a:ext cx="4000500" cy="25120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наблюдения и смысл сходятся к образу Москвы как «сердца» России.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объединены вокруг образа Москвы как сердцевины российской памяти и единства.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стихотворения Ф. Глинки «Москва. (В сокращении.)».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преобладают возвышенные слова, которые сразу задают торжественный тон. Поэт будто обращается к читателю как к участнику большого исторического чувства.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восклицания и ряды образов. Они создают ощущение подъёма и помогают выделять главное: красоту города и его историческую значимость.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близкая к гимну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напоминает гимн: стихотворение звучит как прославление. Так интонация передаёт восхищение Москвой и уважение к её прошлому.
</a:t>
            </a:r>
            <a:endParaRPr lang="en-US" sz="9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Москвы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Кремль, башни, купола, храмы и колокола — важные символы стихотворения. Через эти детали видно, что Москва для автора не просто город, а место, где сохраняется память о прошлом.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наглядного ряда хорошо подходят старинные гравюры, фотографии Кремля и изображения древней архитектуры. Такие материалы поддерживают чтение: помогают увидеть, как поэт «собирает» образ столицы из конкретных черт.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мысль о Родине и ее прошлом: через память о Москве поэт подводит к патриотическому чувству и уважению к истории.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главное место в стихотворении
</a:t>
            </a:r>
            <a:endParaRPr lang="en-US" sz="29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диаграммы показывает: основа текста — связка «история + любовь к Отечеству», а остальные части усиливают общее настроение восхищения и стойкости.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смысловых блоков по тексту стихотворения Ф. Н. Глинки (без привязки к точным количественным данным), 2026-05-15
</a:t>
            </a:r>
            <a:endParaRPr lang="en-US" sz="4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Отечественной войной 1812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1812 года Москва воспринималась не только как столичный центр, но и как место, где проверяются сила духа и достоинство людей. Это влияет на тон стихотворения: он становится более собранным.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сделала образ Москвы особенно значимым: город стал символом тяжёлых потерь и одновременно надежды. Поэтому поэт вспоминает испытания как часть общей памяти.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Глинки опыт разрушения и возрождения помогает увидеть Москву «с высоты истории»: город сохраняет значение и право быть гордостью страны, даже пережив трудные времена.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слышен возвышенный тон: поэт говорит о Москве торжественно, как о чём-то важном и почти «необыденном», что заслуживает восхищения и уважения. Такая манера задает эмоциональный настрой.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автора заметно в том, как он подбирает слова: восторг не прячется, а звучит прямо. Москва показана как близкая сердцу, а не как просто место на карте.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идеализирует родной город: вместо бытовых мелочей он выбирает то, что выглядит величественно — древние очертания, связь с прошлым, устойчивость традиций. Так появляется образ Москвы-героя.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прошлому становится ведущим приемом романтизма. История как бы оживает в архитектурных деталях и духовных образах, а современное чувство гордости опирается на давние события.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романтической поэзии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70375"/>
            <a:ext cx="4039800" cy="2215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Тон, исторические детали и патриотическая эмоция работают вместе: они объясняют, почему Москва для поэта — больше чем город.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стихотворения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через сочетание трёх опор: возвышенная речь, связь с историей и переживание гордости. Без любой из них впечатление было бы неполным.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художественных приемов в стихотворении Ф. Н. Глинки «Москва. (В сокращении.)» (конспективно), 2026-05-15
</a:t>
            </a:r>
            <a:endParaRPr lang="en-US" sz="4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литературе и культуре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старых картах: как меняется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 помогают увидеть, что Москва росла и менялась, но сохраняла главное — исторический центр. Рассматривая линии улиц и обозначения площадей, легче понять, почему поэты связывают город с памятью поколений и ощущают в нём «летопись».
</a:t>
            </a:r>
            <a:endParaRPr lang="en-US" sz="88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монастыри: архитектура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с Кремлём и монастырями заметно, как камень хранит духовные традиции. Купола, стены и соборы становятся зрительными опорами для текста: читатель будто «слышит» колокола и чувствует связь времён.
</a:t>
            </a:r>
            <a:endParaRPr lang="en-US" sz="972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улицы: что стоит за словами о величии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старой Москвы показывают не только красоту, но и смысл: в деталях прячется история. Когда художник или фотограф фиксирует улицы прошлых веков, образ становится ближе — и патриотическая идея воспринимается живее и понятнее.
</a:t>
            </a:r>
            <a:endParaRPr lang="en-US" sz="9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патриотическая идея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образов в стихотворении: от описания города к выводу о силе Родины.
</a:t>
            </a:r>
            <a:endParaRPr lang="en-US" sz="9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40286"/>
            <a:ext cx="264300" cy="2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55" y="3589078"/>
            <a:ext cx="242287" cy="276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обратить внимание при чтении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восхищения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эмоциональным тоном: поэт не перечисляет мелочи, а передает уважение к городу. Важно уловить, как чувство гордости постепенно занимает главное место в тексте.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обобщенно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то, что в центре — величественные образы: стены, башни, храмы. Автор словно «собирает» город из ключевых черт, чтобы подчеркнуть его значимость.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истории, красоты и духовности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историческую память с духовной опорой. Когда вы замечаете, что архитектура и духовные мотивы поддерживают друг друга, смысл стихотворения становится яснее.
</a:t>
            </a:r>
            <a:endParaRPr lang="en-US" sz="8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Москва соединяет земное и духовное: через образы веры и истории она становится понятной как опора для людей и всей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город, святыня и символ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смысл «символ силы и единства»: остальные значения усиливают его, объясняя, почему город воспринимается глубже, чем просто как место.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ключевым смысловым направлениям стихотворения Ф. Н. Глинки «Москва. (В сокращении.)» (без точных статистических подсчетов), 2026-05-15
</a:t>
            </a:r>
            <a:endParaRPr lang="en-US" sz="3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Глинки остаётся примером патриотической лирики XIX века. Оно показывает, как слова помогают сохранить память о прошлом — через архитектуру, историю и культурные ценности.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можно увидеть связь между уважением к истории и пониманием настоящего: город становится «смыслом», а не просто фоном. Это помогает осмыслять собственную принадлежность к Родине.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звучит как знак гордости и любви к Отечеству: он напоминает, что сила народа часто рождается из стойкости и умения пройти испытания, сохранив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«Москва. (В сокращении.)» соединяет любовь к столице, уважение к истории и национальную гордость. Москва показана как древний город, переживший испытания и сохранивший величие, память и духовную силу.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стихотворения Ф. Глинки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2026-05-15T04:48:43Z</dcterms:created>
  <dcterms:modified xsi:type="dcterms:W3CDTF">2026-05-15T04:48:43Z</dcterms:modified>
</cp:coreProperties>
</file>