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Физико-химическая эволюция и происхождение биосферы
</a:t>
            </a:r>
            <a:endParaRPr lang="en-US" sz="2791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Земля стала средой для жизни?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 — ключ к пониманию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 — ключ к пониманию биологии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биосферы начинается задолго до первых организмов: сначала возникла планета, затем — химические условия, а уже потом — клеточная жизнь. Понимание этого пути объясняет, как из неживого вещества формируются сложные системы и почему Земля стала обитаемой.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как среда химической эволюции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1229275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Земли её вещество сильно разогрелось и разделилось на ядро, мантию и кору. Такое строение создало внутренние источники тепла, газовыделение и активный обмен веществ между недрами и поверхностью.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1968791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недр выделялись водяной пар, углекислый газ, азот, метан, аммиак и другие соединения. Они сформировали первичную атмосферу, в которой химические реакции шли без свободного кислорода и с высокой интенсивностью.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2708307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океан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остывания планеты водяной пар конденсировался, и возник древний океан. Вода стала не просто средой, а системой, где вещества растворялись, перемещались и могли длительно взаимодействовать друг с другом.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75800" y="3447823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воды, растворённых газов, тепла и минералов создало естественную лабораторию ранней Земли. Именно здесь могли накапливаться простые молекулы и постепенно усложняться до более устойчивых химических систем.
</a:t>
            </a:r>
            <a:endParaRPr lang="en-US" sz="1014" dirty="0"/>
          </a:p>
        </p:txBody>
      </p:sp>
      <p:sp>
        <p:nvSpPr>
          <p:cNvPr id="15" name="Text 6"/>
          <p:cNvSpPr txBox="1"/>
          <p:nvPr/>
        </p:nvSpPr>
        <p:spPr>
          <a:xfrm>
            <a:off x="475800" y="4187318"/>
            <a:ext cx="40047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геологии к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не была отдельным эпизодом: она связывает формирование планеты с появлением жизни. Поэтому ранняя Земля рассматривается как переходная среда между геологической и биологической историей.
</a:t>
            </a:r>
            <a:endParaRPr lang="en-US" sz="9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появлением планеты и устойчивой биосферы прошли огромные интервалы времени, в течение которых менялись атмосфера, океаны и поверхность Земли.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 формирования Земли к биосфере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не сразу: химическая подготовка заняла сотни миллионов лет, а преобразование атмосферы продолжалось ещё дольше.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геохронологии и палеобиологии; учебные оценки возрастов событий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для образования органических веществ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давали кратковременные, но очень мощные импульсы энергии. Они могли разрушать старые связи и запускать образование новых молекул в газовой смеси и в поверхностных водах.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защитного озонового экрана ультрафиолет свободно достигал поверхности. Он одновременно разрушал часть веществ и создавал условия для фотохимических реакций, необходимых для синтеза органики.
</a:t>
            </a:r>
            <a:endParaRPr lang="en-US" sz="1140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вулканизм поставлял тепло, газы и минералы. Такие зоны были особенно важны там, где высокая температура ускоряла реакции и способствовала выделению новых химических соединений.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источники обеспечивали постоянный приток энергии и химических градиентов. В них могли формироваться устойчивые зоны реакции, где органические молекулы накапливались и усложнялись.
</a:t>
            </a:r>
            <a:endParaRPr lang="en-US" sz="11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1745" y="1221275"/>
            <a:ext cx="4940509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среды давали разные химические возможности: одни усиливали синтез, другие — концентрацию и сохранение молекул.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Среды, в которых мог идти предбиологический синтез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Предбиологический синтез был распределён по разным нишам: каждая среда вносила свой вклад в накопление, защиту или усложнение органических соединений.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химической эволюции и предбиологическим средам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абиогенного синтеза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 и Юри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исследователи показали, что в смеси газов, имитирующей раннюю атмосферу, электрические разряды приводят к образованию аминокислот. Это стало важнейшим аргументом в пользу абиогенного синтеза.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подтверждения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опыты расширили список возможных продуктов: были получены азотистые основания, сахара, липидоподобные молекулы и другие соединения, важные для построения живых систем.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результаты показали, что ключевые «кирпичики» жизни могут возникать без участия организмов. Следовательно, происхождение жизни можно изучать как естественный химический процесс, а не как необъяснимое исключение.
</a:t>
            </a:r>
            <a:endParaRPr lang="en-US" sz="13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молекул к протоклетке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стадий химической эволюции на ранней Земле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833" y="1916405"/>
            <a:ext cx="1251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минералов и кристаллических поверхностей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Адсорбция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 силикаты удерживали органические вещества на поверхности, повышая их концентрацию. Это облегчало столкновения молекул и ускоряло образование более сложных соединений.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Микропоры и трещины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поры создавали замкнутые микросреды с разными условиями. В них вещества меньше рассеивались, а реакции шли стабильнее и дольше.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кислотность и ионный состав внутри минеральных структур могли различаться даже на малом расстоянии. Такое разнообразие увеличивало число возможных химических путей.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 частично защищали молекулы от разрушения водой, ультрафиолетом и случайным распадом. Благодаря этому повышалась вероятность сохранения полезных химических комбинаций.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 появления клеток системы различались по стабильности, эффективности и способности сохранять полезную организацию в меняющейся среде.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отбирали более устойчивые предбиологические системы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преимущества получали структуры, которые точнее копировались и дольше сохраняли целостность, что и направляло раннюю химическую эволюцию.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представлений о предбиологическом отборе; качественная оценка факторов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 возможный первый носитель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одной молекуле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могла выполнять сразу две роли: хранить наследственную информацию и участвовать в химических реакциях. Благодаря этому она выглядит как удобный мост между хаотичной смесью органических веществ и системой, способной к наследованию и изменчивости.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 и каталитическая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молекулы РНК действительно работают как катализаторы — рибозимы. Это показывает, что для ускорения реакций не обязательно нужны белки: на раннем этапе химической эволюции сама РНК могла помогать себе строить более сложные структуры.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клеточной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молекула одновременно копируется, сохраняет информацию и влияет на реакции, она становится основой отбора. Именно поэтому гипотеза мира РНК объясняет, как до появления полноценных клеток могли возникать устойчивые предбиологические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мембран к первым клеткам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липидных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липидов самопроизвольно образовывали замкнутые пленки и пузырьки. Они отделяли внутреннее пространство от внешней среды и создавали более защищённые условия для химических реакций.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 упорядочивание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пузырьков реагенты удерживались дольше, а их концентрация росла. Это повышало вероятность синтеза более сложных молекул и уменьшало потери при разрушительных внешних воздействиях.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протоклеток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примитивный обмен веществ, перенос веществ через оболочку и первые механизмы использования энергии, такие системы стали напоминать протоклетки — предшественники древнейших прокариот.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прямые остатки организмов, а следы их деятельности в породах и осадках. Вместе они позволяют реконструировать очень раннее влияние микробных сообществ на среду.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признаки ранней жизни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маркеров указывает, что жизнь появилась рано и уже тогда начала заметно менять химический состав океанов и пород.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геохимическим и палеобиологическим данным; учебная схема по ранней биосфере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фотосинтеза к кислородной революции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кислородного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освоили фотосинтез, при котором вода служила источником электронов, а кислород стал побочным продуктом. Это резко изменило химию окружающей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в океанах и 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кислород связывался с растворённым железом и серой, поэтому долго не накапливался свободно. Лишь позже его концентрация стала расти настолько, что изменила состав атмосферы.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кислорода позволил образоваться озону, который ослабил поток жёсткого ультрафиолета. Это расширило возможности жизни и подготовило будущий выход организмов в более открытые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фактор мог одновременно мешать химическим процессам и направлять их к усложнению живых 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факторы и их биологические последствия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условия не только ограничивали возможные реакции, но и создавали стимул для появления более сложных и устойчивых биосистем.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данным о ранней Земле и химической эволюции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Щелочные источники создавали перепады pH, температуры и концентрации водорода. Такие градиенты могли выполнять роль природного энергетического двигателя для первых реакций обмена веществ.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микрокамеры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Пористые стенки давали множество небольших полостей, где вещества не рассеивались сразу. Внутри них реакции шли дольше, а соединения лучше сохранялись и накапливались.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раннему метаболизму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энергия поступает непрерывно, а реагенты удерживаются в замкнутом объёме, система может усложняться. Поэтому гидротермальная среда считается одной из самых правдоподобных моделей происхождения метаболизма.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гидротермальные источники считают перспективной моделью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как фактор изменения планеты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биологические процессы постепенно перестраивали атмосферу, океаны и горные породы.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крупные преобразования происходили не мгновенно: между ранними химическими этапами и появлением сложной жизни лежали огромные промежутки времени.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длительность ключевых этапов биосферной истории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развивалась последовательно: сначала формировались условия, затем — первые клетки, позже — кислородная атмосфера и более сложные экосистемы.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по истории Земли и биосферы; значения округлены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идея важна сегодня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наук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соединяет биологию, химию, геологию и астрономию, поэтому помогает рассматривать происхождение жизни как единый природный процесс, а не как отдельную загадку одной науки.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за пределами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используют при оценке Марса, подледных океанов спутников Юпитера и Сатурна, а также экзопланет, где могут существовать вода, энергия и подходящая химия.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пригодности 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показывает, какие параметры особенно важны: наличие воды, источников энергии, стабильной среды и химических элементов, способных участвовать в сложных реакциях.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современной биосферой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ранней химической эволюции помогает понять, почему живые системы так тесно связаны с атмосферой, океанами и минеральной оболочкой планеты.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не сразу, а через долгую химическую подготовку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появилась благодаря последовательной химической эволюции: от неорганического вещества и органических молекул к клеткам, а затем — к планете, которую жизнь сама начала перестраивать.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2026-06-01T17:15:36Z</dcterms:created>
  <dcterms:modified xsi:type="dcterms:W3CDTF">2026-06-01T17:15:36Z</dcterms:modified>
</cp:coreProperties>
</file>