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Природные ресурсы и их использование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— основа жизни и развития человечества.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природных ресурсов для общества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обеспечивают пищу, энергию и материалы для развития технологий и промышленности, влияя на экономику и международные отношения.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природных ресурсов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Исчерпаемые ресурсы: ограничения и вызовы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ресурсы, например нефть и минералы, восполняются медленно или не восполняются вовсе, что требует бережного использования и поиска альтернатив.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Неисчерпаемые ресурсы: энергия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свет, ветер и приливы — постоянно обновляющиеся источники, которые помогают развивать экологически чистую энергетику.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 восстановлению и применению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делятся на категории по способности к восстановлению, что определяет их роль в экономике и влияние на экологию.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ископаемые: роль и значение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обеспечивает энергию для транспорта, газ — для отопления и производства товаров.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особенно востребован в металлургии и энергетике, влияя на экономическое развитие стран.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включают свыше 200 видов, важных для энергетики и промышленности.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месторождения нефти находятся в России, Саудовской Аравии и США, определяя мировую геополитику.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325" y="1162275"/>
            <a:ext cx="5709351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углеводородов и угля в ведущих странах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мировых запасов нефти, газа и угля показывает глобальное энергетическое распределение.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лидирует по запасам газа, Саудовская Аравия — по нефти, США — по углю; ресурсы распределены неравномерно.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BP Statistical Review, 2021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ключ к жизни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пресной воды на планете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2,5% воды Земли — пресная, большая часть которой находится в ледниках и подземных источниках. Эта вода важна для жизни и хозяйства.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дефицит и его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40% населения сталкивается с нехваткой воды, особенно это проявляется в странах Африки и Азии, что ограничивает развитие и здоровье.
</a:t>
            </a:r>
            <a:endParaRPr lang="en-US" sz="10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мирового водопользования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требует максимального объёма воды, что напрямую влияет на продовольственную безопасность мира.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повышает спрос на воду, что создаёт давление на водные ресурсы и требует их рационального использования.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2020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лесных ресурсов на планете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как климатические регуляторы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 помогают удерживать углекислый газ, обеспечивая баланс атмосферы и поддерживая глобальный климат.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лесные регионы мира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Россия, Бразилия и Канада обладают крупнейшими лесными территориями, охватывающими десятки миллионов гектаров.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 леса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создают среду обитания для миллионов видов растений и животных, обеспечивая устойчивость экосистем.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потерь лесных массивов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рост вырубки в тропиках, некоторые страны восстанавливают леса благодаря программам охраны природы.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 изменении лесных площадей указывают на важность национальных усилий в сохранении природы.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2021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 позволяют выращивать основные сельскохозяйственные культуры, обеспечивая питание большинства населения планеты.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загрязнение и эрозия уменьшают плодородие, угрожая стабильности продовольственных систем и требуя охранных мер.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ресурсы и продовольственная безопасность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243869"/>
            <a:ext cx="4122000" cy="9335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сельскохозяйственные регионы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Чернозёмы, обеспечивающие рекордную урожайность, распространены в России, Украине и США. Рисовые плантации преобладают в Китае, Индии и Вьетнаме. Крупные пастбища характерны для Австралии, Аргентины и Монголии. Климат и состав почвы влияют на типы земледелия.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сельского хозяйства зависит от почвенных характеристик и климатических условий, что влияет на распределение культур и видов животноводства.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535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 значение возобновляемых источников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основным возобновляемым источникам энергии относятся солнечная, ветровая, гидро- и геотермальная энергия. Эти ресурсы не исчерпаемы и безопасны для окружающей среды, что делает их перспективными для будущего.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51231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тренды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возобновляемых источников достигла 29% в мировом энергобалансе 2022 года. Это стало возможным благодаря снижению стоимости технологий и активной государственной поддержке внедрения «зелёной» энергетики.
</a:t>
            </a:r>
            <a:endParaRPr lang="en-US" sz="1186" dirty="0"/>
          </a:p>
        </p:txBody>
      </p:sp>
      <p:sp>
        <p:nvSpPr>
          <p:cNvPr id="7" name="Text 3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источники энергии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использования возобновляемых источников энергии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Германия и США лидируют по внедрению возобновляемых технологий, особенно в гидро- и солнечной энергетике. Это формирует основу глобального экологичного энергетического перехода.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ВИЭ свидетельствует о нарастающей роли «зелёной» энергии в снижении зависимости от ископаемых ресурсов и уменьшении выбросов парниковых газов.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BP Statistical Review, 2023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61405"/>
            <a:ext cx="449100" cy="3592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неисчерпаемых ресурсов – солнца и ветра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Обширный энергетический потенциал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 солнце поставляет на нашу планету огромные количества энергии – около 173 000 тераватт, что многократно превышает глобальные потребности человечества.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солнечной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панели достигают эффективности до 22%, позволяя преобразовывать значительную часть солнечного света в электричество с высокой надёжностью.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ветровой энергетики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Ветровые электростанции строятся по всему миру с ускорением, особенно в Европе, Китае и США, обеспечивая устойчивое и чистое производство энергии.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преимущества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солнечной и ветровой энергии снижает выбросы загрязняющих веществ, поддерживает сохранение окружающей среды и способствует борьбе с изменением климата.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использования ресурсов: загрязнение окружающей среды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Сжигание ископаемого топлива является главным источником выброса углекислого газа. Например, в России образуется около 70 млн тонн твёрдых коммунальных отходов ежегодно, что усиливает экологическую нагрузку.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Воздействие добычи ресурсов приводит к загрязнению воздуха из-за выбросов транспорта и промышленности. Вода страдает от химических веществ и стоков, а почва загрязняется пестицидами и отходами производства.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Инициативы рационального использования природных ресурсов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вторичной переработки и энергосбережения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предприятия и домохозяйства активно используют переработку материалов и технологии экономии энергии. Это снижает нагрузку на природу и сокращает количество отходов, способствуя устойчивому развитию.
</a:t>
            </a:r>
            <a:endParaRPr lang="en-US" sz="933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проекты и органическое земледелие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«зелёных школ» обучают детей бережному отношению к ресурсам. Расширение органического земледелия уменьшает использование химикатов, улучшая экологическую обстановку и здоровье людей.
</a:t>
            </a:r>
            <a:endParaRPr lang="en-US" sz="96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рационального природопользования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Программы переработки пластика сокращают количество мусора на полигонах, способствуя охране почв и снижая опасность для дикой природы.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Лесовосстановительные проекты в Китае позволяют ежегодно высаживать более 2 миллионов гектаров деревьев, что помогает замедлить процессы опустынивания.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Очистные сооружения на промышленных предприятиях значительно снижают уровень загрязнения водных объектов, обеспечивая сохранность экосистем рек и озёр.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рационального природопользования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современная экологическая практика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00" y="1813325"/>
            <a:ext cx="414600" cy="414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3674" y="1854785"/>
            <a:ext cx="414600" cy="331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0575" y="1808825"/>
            <a:ext cx="317700" cy="423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человека в сохранении природных ресурсов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35194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и переработка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разделение мусора и его переработка позволяют уменьшить загрязнение и сохранить ценные материалы для повторного использования.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443667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экологических акциях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движения и общественные экопроекты вовлекают людей в защиту природы, повышая экологическую культуру общества.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52118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потребление энергии и 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за расходом ресурсов дома и в общественных местах помогает снижать нагрузку на окружающую среду и экономить бюджет.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 — залог устойчивого будущего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использование ресурсов снижает экологическое давление, сохраняет биоразнообразие и обеспечивает безопасность человечества для последующих поколений.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2026-05-09T05:33:07Z</dcterms:created>
  <dcterms:modified xsi:type="dcterms:W3CDTF">2026-05-09T05:33:07Z</dcterms:modified>
</cp:coreProperties>
</file>